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4" r:id="rId2"/>
    <p:sldId id="1377" r:id="rId3"/>
    <p:sldId id="1038" r:id="rId4"/>
    <p:sldId id="1095" r:id="rId5"/>
    <p:sldId id="975" r:id="rId6"/>
    <p:sldId id="976" r:id="rId7"/>
    <p:sldId id="977" r:id="rId8"/>
    <p:sldId id="1148" r:id="rId9"/>
    <p:sldId id="1338" r:id="rId10"/>
    <p:sldId id="1437" r:id="rId11"/>
    <p:sldId id="1438" r:id="rId12"/>
    <p:sldId id="1416" r:id="rId13"/>
    <p:sldId id="1449" r:id="rId14"/>
    <p:sldId id="1440" r:id="rId15"/>
    <p:sldId id="1448" r:id="rId16"/>
    <p:sldId id="1447" r:id="rId17"/>
    <p:sldId id="1446" r:id="rId18"/>
    <p:sldId id="1445" r:id="rId19"/>
    <p:sldId id="1444" r:id="rId20"/>
    <p:sldId id="1443" r:id="rId21"/>
    <p:sldId id="1442" r:id="rId22"/>
    <p:sldId id="1441" r:id="rId23"/>
    <p:sldId id="1411" r:id="rId24"/>
    <p:sldId id="1166" r:id="rId25"/>
    <p:sldId id="945" r:id="rId26"/>
    <p:sldId id="1421" r:id="rId27"/>
    <p:sldId id="1436" r:id="rId28"/>
    <p:sldId id="1432" r:id="rId29"/>
    <p:sldId id="1435" r:id="rId30"/>
    <p:sldId id="1431" r:id="rId31"/>
    <p:sldId id="1434" r:id="rId32"/>
    <p:sldId id="978" r:id="rId33"/>
    <p:sldId id="328" r:id="rId3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5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191BC1-DA93-4A1F-AAE2-0EF53FAF1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D4CF08-2020-4071-B50A-8FA6BA316F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303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8CAF633C-C394-496E-B4F0-9D5DB1BA0E71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AF321-6444-4A06-804C-A0F31A5F4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1371C-59A8-4E79-B4AB-C37165662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303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F7850C7B-E6F1-4104-B1AA-5768DF455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5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0" tIns="45462" rIns="90930" bIns="454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30" tIns="45462" rIns="90930" bIns="454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6904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1.jpeg"/><Relationship Id="rId19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33803" y="88585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0" y="683235"/>
            <a:ext cx="3247340" cy="4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3" y="1263721"/>
            <a:ext cx="5145226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‘Busy’ related words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3" y="1263721"/>
            <a:ext cx="5145226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44966" y="5131531"/>
            <a:ext cx="1115122" cy="15316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D0A3A8-3BF1-D751-89D3-5010275DAF86}"/>
              </a:ext>
            </a:extLst>
          </p:cNvPr>
          <p:cNvSpPr txBox="1"/>
          <p:nvPr/>
        </p:nvSpPr>
        <p:spPr>
          <a:xfrm>
            <a:off x="1176563" y="1417836"/>
            <a:ext cx="9110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dirty="0"/>
              <a:t>busily </a:t>
            </a:r>
          </a:p>
          <a:p>
            <a:pPr algn="ctr"/>
            <a:r>
              <a:rPr lang="en-US" altLang="ja-JP" sz="5400" b="1" dirty="0"/>
              <a:t> business</a:t>
            </a:r>
          </a:p>
          <a:p>
            <a:pPr algn="ctr"/>
            <a:r>
              <a:rPr lang="en-US" altLang="ja-JP" sz="5400" b="1" dirty="0"/>
              <a:t> busybody</a:t>
            </a:r>
          </a:p>
          <a:p>
            <a:pPr algn="ctr"/>
            <a:r>
              <a:rPr kumimoji="1" lang="ja-JP" altLang="en-US" sz="5400" b="1" dirty="0"/>
              <a:t> </a:t>
            </a:r>
            <a:r>
              <a:rPr kumimoji="1" lang="en-US" altLang="ja-JP" sz="5400" b="1" dirty="0"/>
              <a:t>businesslike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99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52578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Write the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comparative and superlative.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6532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1227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9046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subtler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subtlest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6720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subtler</a:t>
            </a:r>
          </a:p>
          <a:p>
            <a:r>
              <a:rPr kumimoji="1" lang="en-US" altLang="ja-JP" sz="4400" b="1" dirty="0"/>
              <a:t> number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subtlest</a:t>
            </a:r>
          </a:p>
          <a:p>
            <a:r>
              <a:rPr kumimoji="1" lang="en-US" altLang="ja-JP" sz="4400" b="1" dirty="0"/>
              <a:t> numbest</a:t>
            </a:r>
          </a:p>
          <a:p>
            <a:r>
              <a:rPr kumimoji="1"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876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subtler</a:t>
            </a:r>
          </a:p>
          <a:p>
            <a:r>
              <a:rPr kumimoji="1" lang="en-US" altLang="ja-JP" sz="4400" b="1" dirty="0"/>
              <a:t> number</a:t>
            </a:r>
          </a:p>
          <a:p>
            <a:r>
              <a:rPr kumimoji="1" lang="en-US" altLang="ja-JP" sz="4400" b="1" dirty="0"/>
              <a:t> greater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subtlest</a:t>
            </a:r>
          </a:p>
          <a:p>
            <a:r>
              <a:rPr kumimoji="1" lang="en-US" altLang="ja-JP" sz="4400" b="1" dirty="0"/>
              <a:t> numbest</a:t>
            </a:r>
          </a:p>
          <a:p>
            <a:r>
              <a:rPr kumimoji="1" lang="en-US" altLang="ja-JP" sz="4400" b="1" dirty="0"/>
              <a:t> greatest</a:t>
            </a:r>
          </a:p>
          <a:p>
            <a:r>
              <a:rPr lang="en-US" altLang="ja-JP" sz="4400" b="1" dirty="0"/>
              <a:t> 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2574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subtler</a:t>
            </a:r>
          </a:p>
          <a:p>
            <a:r>
              <a:rPr kumimoji="1" lang="en-US" altLang="ja-JP" sz="4400" b="1" dirty="0"/>
              <a:t> number</a:t>
            </a:r>
          </a:p>
          <a:p>
            <a:r>
              <a:rPr kumimoji="1" lang="en-US" altLang="ja-JP" sz="4400" b="1" dirty="0"/>
              <a:t> greater</a:t>
            </a:r>
          </a:p>
          <a:p>
            <a:r>
              <a:rPr lang="en-US" altLang="ja-JP" sz="4400" b="1" dirty="0"/>
              <a:t> feistier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subtlest</a:t>
            </a:r>
          </a:p>
          <a:p>
            <a:r>
              <a:rPr kumimoji="1" lang="en-US" altLang="ja-JP" sz="4400" b="1" dirty="0"/>
              <a:t> numbest</a:t>
            </a:r>
          </a:p>
          <a:p>
            <a:r>
              <a:rPr kumimoji="1" lang="en-US" altLang="ja-JP" sz="4400" b="1" dirty="0"/>
              <a:t> greatest</a:t>
            </a:r>
          </a:p>
          <a:p>
            <a:r>
              <a:rPr lang="en-US" altLang="ja-JP" sz="4400" b="1" dirty="0"/>
              <a:t> feistiest</a:t>
            </a:r>
          </a:p>
          <a:p>
            <a:r>
              <a:rPr lang="en-US" altLang="ja-JP" sz="4400" b="1" dirty="0"/>
              <a:t> 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1650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159267" y="801385"/>
            <a:ext cx="9873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4000" b="1" dirty="0"/>
              <a:t>neumonia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</a:t>
            </a:r>
            <a:r>
              <a:rPr lang="en-US" altLang="ja-JP" sz="4000" b="1" dirty="0"/>
              <a:t>salm</a:t>
            </a:r>
          </a:p>
          <a:p>
            <a:pPr algn="ctr"/>
            <a:r>
              <a:rPr lang="en-US" altLang="ja-JP" sz="4000" b="1" dirty="0"/>
              <a:t>r</a:t>
            </a:r>
            <a:r>
              <a:rPr kumimoji="1" lang="en-US" altLang="ja-JP" sz="4000" b="1" dirty="0"/>
              <a:t>ecei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4000" b="1" dirty="0"/>
              <a:t>t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4000" b="1" dirty="0"/>
              <a:t>syche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r>
              <a:rPr lang="en-US" altLang="ja-JP" sz="4000" b="1" dirty="0"/>
              <a:t>prom</a:t>
            </a:r>
            <a:r>
              <a:rPr lang="en-US" altLang="ja-JP" sz="4000" b="1" dirty="0">
                <a:solidFill>
                  <a:srgbClr val="FF0000"/>
                </a:solidFill>
              </a:rPr>
              <a:t>p</a:t>
            </a:r>
            <a:r>
              <a:rPr lang="en-US" altLang="ja-JP" sz="4000" b="1" dirty="0"/>
              <a:t>t</a:t>
            </a: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 p</a:t>
            </a:r>
            <a:r>
              <a:rPr kumimoji="1" lang="en-US" altLang="ja-JP" sz="4000" b="1" dirty="0"/>
              <a:t>neumatic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 p</a:t>
            </a:r>
            <a:r>
              <a:rPr lang="en-US" altLang="ja-JP" sz="4000" b="1" dirty="0"/>
              <a:t>seudo</a:t>
            </a: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 p</a:t>
            </a:r>
            <a:r>
              <a:rPr kumimoji="1" lang="en-US" altLang="ja-JP" sz="4000" b="1" dirty="0"/>
              <a:t>tarmigan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608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subtler</a:t>
            </a:r>
          </a:p>
          <a:p>
            <a:r>
              <a:rPr kumimoji="1" lang="en-US" altLang="ja-JP" sz="4400" b="1" dirty="0"/>
              <a:t> number</a:t>
            </a:r>
          </a:p>
          <a:p>
            <a:r>
              <a:rPr kumimoji="1" lang="en-US" altLang="ja-JP" sz="4400" b="1" dirty="0"/>
              <a:t> greater</a:t>
            </a:r>
          </a:p>
          <a:p>
            <a:r>
              <a:rPr lang="en-US" altLang="ja-JP" sz="4400" b="1" dirty="0"/>
              <a:t> feistier</a:t>
            </a:r>
          </a:p>
          <a:p>
            <a:r>
              <a:rPr lang="en-US" altLang="ja-JP" sz="4400" b="1" dirty="0"/>
              <a:t> w</a:t>
            </a:r>
            <a:r>
              <a:rPr kumimoji="1" lang="en-US" altLang="ja-JP" sz="4400" b="1" dirty="0"/>
              <a:t>eirder</a:t>
            </a:r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subtlest</a:t>
            </a:r>
          </a:p>
          <a:p>
            <a:r>
              <a:rPr kumimoji="1" lang="en-US" altLang="ja-JP" sz="4400" b="1" dirty="0"/>
              <a:t> numbest</a:t>
            </a:r>
          </a:p>
          <a:p>
            <a:r>
              <a:rPr kumimoji="1" lang="en-US" altLang="ja-JP" sz="4400" b="1" dirty="0"/>
              <a:t> greatest</a:t>
            </a:r>
          </a:p>
          <a:p>
            <a:r>
              <a:rPr lang="en-US" altLang="ja-JP" sz="4400" b="1" dirty="0"/>
              <a:t> feistiest</a:t>
            </a:r>
          </a:p>
          <a:p>
            <a:r>
              <a:rPr lang="en-US" altLang="ja-JP" sz="4400" b="1" dirty="0"/>
              <a:t> w</a:t>
            </a:r>
            <a:r>
              <a:rPr kumimoji="1" lang="en-US" altLang="ja-JP" sz="4400" b="1" dirty="0"/>
              <a:t>eirdest</a:t>
            </a:r>
          </a:p>
          <a:p>
            <a:r>
              <a:rPr kumimoji="1" lang="ja-JP" altLang="en-US" sz="4400" b="1" dirty="0"/>
              <a:t> </a:t>
            </a:r>
            <a:endParaRPr lang="en-US" altLang="ja-JP" sz="4400" b="1" dirty="0"/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6975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subtler</a:t>
            </a:r>
          </a:p>
          <a:p>
            <a:r>
              <a:rPr kumimoji="1" lang="en-US" altLang="ja-JP" sz="4400" b="1" dirty="0"/>
              <a:t> number</a:t>
            </a:r>
          </a:p>
          <a:p>
            <a:r>
              <a:rPr kumimoji="1" lang="en-US" altLang="ja-JP" sz="4400" b="1" dirty="0"/>
              <a:t> greater</a:t>
            </a:r>
          </a:p>
          <a:p>
            <a:r>
              <a:rPr lang="en-US" altLang="ja-JP" sz="4400" b="1" dirty="0"/>
              <a:t> feistier</a:t>
            </a:r>
          </a:p>
          <a:p>
            <a:r>
              <a:rPr lang="en-US" altLang="ja-JP" sz="4400" b="1" dirty="0"/>
              <a:t> w</a:t>
            </a:r>
            <a:r>
              <a:rPr kumimoji="1" lang="en-US" altLang="ja-JP" sz="4400" b="1" dirty="0"/>
              <a:t>eirder</a:t>
            </a:r>
          </a:p>
          <a:p>
            <a:r>
              <a:rPr kumimoji="1" lang="ja-JP" altLang="en-US" sz="4400" b="1" dirty="0"/>
              <a:t> </a:t>
            </a:r>
            <a:r>
              <a:rPr lang="en-US" altLang="ja-JP" sz="4400" b="1" dirty="0"/>
              <a:t>prompter</a:t>
            </a:r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subtlest</a:t>
            </a:r>
          </a:p>
          <a:p>
            <a:r>
              <a:rPr kumimoji="1" lang="en-US" altLang="ja-JP" sz="4400" b="1" dirty="0"/>
              <a:t> numbest</a:t>
            </a:r>
          </a:p>
          <a:p>
            <a:r>
              <a:rPr kumimoji="1" lang="en-US" altLang="ja-JP" sz="4400" b="1" dirty="0"/>
              <a:t> greatest</a:t>
            </a:r>
          </a:p>
          <a:p>
            <a:r>
              <a:rPr lang="en-US" altLang="ja-JP" sz="4400" b="1" dirty="0"/>
              <a:t> feistiest</a:t>
            </a:r>
          </a:p>
          <a:p>
            <a:r>
              <a:rPr lang="en-US" altLang="ja-JP" sz="4400" b="1" dirty="0"/>
              <a:t> w</a:t>
            </a:r>
            <a:r>
              <a:rPr kumimoji="1" lang="en-US" altLang="ja-JP" sz="4400" b="1" dirty="0"/>
              <a:t>eirdest</a:t>
            </a:r>
          </a:p>
          <a:p>
            <a:r>
              <a:rPr kumimoji="1" lang="ja-JP" altLang="en-US" sz="4400" b="1" dirty="0"/>
              <a:t> </a:t>
            </a:r>
            <a:r>
              <a:rPr lang="en-US" altLang="ja-JP" sz="4400" b="1" dirty="0"/>
              <a:t>promptest</a:t>
            </a:r>
          </a:p>
          <a:p>
            <a:r>
              <a:rPr kumimoji="1" lang="en-US" altLang="ja-JP" sz="4400" b="1" dirty="0"/>
              <a:t> 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66813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221117" y="5301466"/>
            <a:ext cx="948436" cy="1302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DB45F-7B8F-8437-CA60-69DEE113145D}"/>
              </a:ext>
            </a:extLst>
          </p:cNvPr>
          <p:cNvSpPr txBox="1"/>
          <p:nvPr/>
        </p:nvSpPr>
        <p:spPr>
          <a:xfrm>
            <a:off x="-253780" y="671691"/>
            <a:ext cx="3471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busy</a:t>
            </a:r>
          </a:p>
          <a:p>
            <a:pPr algn="r"/>
            <a:r>
              <a:rPr lang="en-US" altLang="ja-JP" sz="4400" b="1" dirty="0"/>
              <a:t> straight</a:t>
            </a:r>
          </a:p>
          <a:p>
            <a:pPr algn="r"/>
            <a:r>
              <a:rPr kumimoji="1" lang="en-US" altLang="ja-JP" sz="4400" b="1" dirty="0"/>
              <a:t> subtle</a:t>
            </a:r>
          </a:p>
          <a:p>
            <a:pPr algn="r"/>
            <a:r>
              <a:rPr lang="en-US" altLang="ja-JP" sz="4400" b="1" dirty="0"/>
              <a:t> numb</a:t>
            </a:r>
          </a:p>
          <a:p>
            <a:pPr algn="r"/>
            <a:r>
              <a:rPr kumimoji="1" lang="en-US" altLang="ja-JP" sz="4400" b="1" dirty="0"/>
              <a:t> great</a:t>
            </a:r>
          </a:p>
          <a:p>
            <a:pPr algn="r"/>
            <a:r>
              <a:rPr lang="en-US" altLang="ja-JP" sz="4400" b="1" dirty="0"/>
              <a:t> feisty</a:t>
            </a:r>
          </a:p>
          <a:p>
            <a:pPr algn="r"/>
            <a:r>
              <a:rPr lang="en-US" altLang="ja-JP" sz="4400" b="1" dirty="0"/>
              <a:t> weird</a:t>
            </a:r>
          </a:p>
          <a:p>
            <a:pPr algn="r"/>
            <a:r>
              <a:rPr lang="en-US" altLang="ja-JP" sz="4400" b="1" dirty="0"/>
              <a:t> prompt</a:t>
            </a:r>
          </a:p>
          <a:p>
            <a:pPr algn="r"/>
            <a:r>
              <a:rPr lang="en-US" altLang="ja-JP" sz="4400" b="1" dirty="0"/>
              <a:t> handsome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132E13-0F09-AF81-7E36-5A7387E99F1F}"/>
              </a:ext>
            </a:extLst>
          </p:cNvPr>
          <p:cNvSpPr txBox="1"/>
          <p:nvPr/>
        </p:nvSpPr>
        <p:spPr>
          <a:xfrm>
            <a:off x="3559126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Comparative</a:t>
            </a:r>
          </a:p>
          <a:p>
            <a:r>
              <a:rPr lang="en-US" altLang="ja-JP" sz="4400" b="1" dirty="0"/>
              <a:t> busier</a:t>
            </a:r>
          </a:p>
          <a:p>
            <a:r>
              <a:rPr kumimoji="1" lang="en-US" altLang="ja-JP" sz="4400" b="1" dirty="0"/>
              <a:t> straighter</a:t>
            </a:r>
          </a:p>
          <a:p>
            <a:r>
              <a:rPr lang="en-US" altLang="ja-JP" sz="4400" b="1" dirty="0"/>
              <a:t> subtler</a:t>
            </a:r>
          </a:p>
          <a:p>
            <a:r>
              <a:rPr kumimoji="1" lang="en-US" altLang="ja-JP" sz="4400" b="1" dirty="0"/>
              <a:t> number</a:t>
            </a:r>
          </a:p>
          <a:p>
            <a:r>
              <a:rPr kumimoji="1" lang="en-US" altLang="ja-JP" sz="4400" b="1" dirty="0"/>
              <a:t> greater</a:t>
            </a:r>
          </a:p>
          <a:p>
            <a:r>
              <a:rPr lang="en-US" altLang="ja-JP" sz="4400" b="1" dirty="0"/>
              <a:t> feistier</a:t>
            </a:r>
          </a:p>
          <a:p>
            <a:r>
              <a:rPr lang="en-US" altLang="ja-JP" sz="4400" b="1" dirty="0"/>
              <a:t> w</a:t>
            </a:r>
            <a:r>
              <a:rPr kumimoji="1" lang="en-US" altLang="ja-JP" sz="4400" b="1" dirty="0"/>
              <a:t>eirder</a:t>
            </a:r>
          </a:p>
          <a:p>
            <a:r>
              <a:rPr kumimoji="1" lang="ja-JP" altLang="en-US" sz="4400" b="1" dirty="0"/>
              <a:t> </a:t>
            </a:r>
            <a:r>
              <a:rPr lang="en-US" altLang="ja-JP" sz="4400" b="1" dirty="0"/>
              <a:t>prompter</a:t>
            </a:r>
          </a:p>
          <a:p>
            <a:r>
              <a:rPr kumimoji="1" lang="en-US" altLang="ja-JP" sz="4400" b="1" dirty="0"/>
              <a:t> handsomer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E8354-2865-A915-83C7-C2F002B2603E}"/>
              </a:ext>
            </a:extLst>
          </p:cNvPr>
          <p:cNvSpPr txBox="1"/>
          <p:nvPr/>
        </p:nvSpPr>
        <p:spPr>
          <a:xfrm>
            <a:off x="7379400" y="0"/>
            <a:ext cx="3899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</a:rPr>
              <a:t>Superla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tive</a:t>
            </a:r>
          </a:p>
          <a:p>
            <a:r>
              <a:rPr lang="en-US" altLang="ja-JP" sz="4400" b="1" dirty="0"/>
              <a:t> busiest</a:t>
            </a:r>
          </a:p>
          <a:p>
            <a:r>
              <a:rPr kumimoji="1" lang="en-US" altLang="ja-JP" sz="4400" b="1" dirty="0"/>
              <a:t> straightest</a:t>
            </a:r>
          </a:p>
          <a:p>
            <a:r>
              <a:rPr lang="en-US" altLang="ja-JP" sz="4400" b="1" dirty="0"/>
              <a:t> subtlest</a:t>
            </a:r>
          </a:p>
          <a:p>
            <a:r>
              <a:rPr kumimoji="1" lang="en-US" altLang="ja-JP" sz="4400" b="1" dirty="0"/>
              <a:t> numbest</a:t>
            </a:r>
          </a:p>
          <a:p>
            <a:r>
              <a:rPr kumimoji="1" lang="en-US" altLang="ja-JP" sz="4400" b="1" dirty="0"/>
              <a:t> greatest</a:t>
            </a:r>
          </a:p>
          <a:p>
            <a:r>
              <a:rPr lang="en-US" altLang="ja-JP" sz="4400" b="1" dirty="0"/>
              <a:t> feistiest</a:t>
            </a:r>
          </a:p>
          <a:p>
            <a:r>
              <a:rPr lang="en-US" altLang="ja-JP" sz="4400" b="1" dirty="0"/>
              <a:t> w</a:t>
            </a:r>
            <a:r>
              <a:rPr kumimoji="1" lang="en-US" altLang="ja-JP" sz="4400" b="1" dirty="0"/>
              <a:t>eirdest</a:t>
            </a:r>
          </a:p>
          <a:p>
            <a:r>
              <a:rPr kumimoji="1" lang="ja-JP" altLang="en-US" sz="4400" b="1" dirty="0"/>
              <a:t> </a:t>
            </a:r>
            <a:r>
              <a:rPr lang="en-US" altLang="ja-JP" sz="4400" b="1" dirty="0"/>
              <a:t>promptest</a:t>
            </a:r>
          </a:p>
          <a:p>
            <a:r>
              <a:rPr kumimoji="1" lang="en-US" altLang="ja-JP" sz="4400" b="1" dirty="0"/>
              <a:t> handsomest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1562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Parsing and completing the wall.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335280" y="1643896"/>
            <a:ext cx="35763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buildings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ancient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06689" y="1674673"/>
            <a:ext cx="60565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were built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twelfth century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671388" y="1674673"/>
            <a:ext cx="34212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735284" y="372138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(passive)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ancient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buildings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built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twelfth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century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-444802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042"/>
            <a:ext cx="5412016" cy="4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rabbit lettuce に対する画像結果">
            <a:extLst>
              <a:ext uri="{FF2B5EF4-FFF2-40B4-BE49-F238E27FC236}">
                <a16:creationId xmlns:a16="http://schemas.microsoft.com/office/drawing/2014/main" id="{2901BC0F-34D0-9B3C-4CAA-F5BC9CB2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421941"/>
            <a:ext cx="4141760" cy="29285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7" name="Group 309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12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rabbit was busily munching a juicy lettuce.</a:t>
            </a:r>
          </a:p>
        </p:txBody>
      </p:sp>
      <p:pic>
        <p:nvPicPr>
          <p:cNvPr id="3074" name="Picture 2" descr="rabbit lettuce に対する画像結果">
            <a:extLst>
              <a:ext uri="{FF2B5EF4-FFF2-40B4-BE49-F238E27FC236}">
                <a16:creationId xmlns:a16="http://schemas.microsoft.com/office/drawing/2014/main" id="{2901BC0F-34D0-9B3C-4CAA-F5BC9CB2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421941"/>
            <a:ext cx="4141760" cy="29285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7" name="Group 309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2227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86" name="Arc 208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bodybuilder に対する画像結果">
            <a:extLst>
              <a:ext uri="{FF2B5EF4-FFF2-40B4-BE49-F238E27FC236}">
                <a16:creationId xmlns:a16="http://schemas.microsoft.com/office/drawing/2014/main" id="{2FA81AE6-DF24-FFCD-9626-0AE6591B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037" y="511293"/>
            <a:ext cx="376767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4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129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86" name="Arc 208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bodybuilder に対する画像結果">
            <a:extLst>
              <a:ext uri="{FF2B5EF4-FFF2-40B4-BE49-F238E27FC236}">
                <a16:creationId xmlns:a16="http://schemas.microsoft.com/office/drawing/2014/main" id="{2FA81AE6-DF24-FFCD-9626-0AE6591B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037" y="511293"/>
            <a:ext cx="376767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4400" b="1" dirty="0"/>
              <a:t>The bodybuilder was flexing his huge muscles.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585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" y="-371566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ui</a:t>
            </a: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&gt; and &lt;u&gt; for the /i/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Sound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85" y="599203"/>
            <a:ext cx="3004475" cy="4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ad cook に対する画像結果">
            <a:extLst>
              <a:ext uri="{FF2B5EF4-FFF2-40B4-BE49-F238E27FC236}">
                <a16:creationId xmlns:a16="http://schemas.microsoft.com/office/drawing/2014/main" id="{CD8AC6A0-5AA2-E96B-8BB1-6E55BDA1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1629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Arc 10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05A6527A-C7E2-D3A7-176F-E74528CCB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56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“The biscuits will be ready in five minutes,” said Dad.</a:t>
            </a:r>
            <a:endParaRPr kumimoji="1" lang="en-US" altLang="ja-JP" sz="4000" b="1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ad cook に対する画像結果">
            <a:extLst>
              <a:ext uri="{FF2B5EF4-FFF2-40B4-BE49-F238E27FC236}">
                <a16:creationId xmlns:a16="http://schemas.microsoft.com/office/drawing/2014/main" id="{CD8AC6A0-5AA2-E96B-8BB1-6E55BDA1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1629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Arc 10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05A6527A-C7E2-D3A7-176F-E74528CCB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63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79275" y="1578131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79275" y="4405396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sily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bisc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   reb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lt   </a:t>
            </a:r>
            <a:endParaRPr kumimoji="1" lang="ja-JP" altLang="en-US" sz="40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D5769C-5718-454F-B931-BC152B3C2798}"/>
              </a:ext>
            </a:extLst>
          </p:cNvPr>
          <p:cNvCxnSpPr>
            <a:cxnSpLocks/>
          </p:cNvCxnSpPr>
          <p:nvPr/>
        </p:nvCxnSpPr>
        <p:spPr>
          <a:xfrm>
            <a:off x="2089080" y="440539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A13AD7B-991F-B826-62CF-64317EC8A1F4}"/>
              </a:ext>
            </a:extLst>
          </p:cNvPr>
          <p:cNvCxnSpPr>
            <a:cxnSpLocks/>
          </p:cNvCxnSpPr>
          <p:nvPr/>
        </p:nvCxnSpPr>
        <p:spPr>
          <a:xfrm>
            <a:off x="10473510" y="162937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4DAEA16-DFB8-DCF3-166D-FC528DF5012A}"/>
              </a:ext>
            </a:extLst>
          </p:cNvPr>
          <p:cNvCxnSpPr>
            <a:cxnSpLocks/>
          </p:cNvCxnSpPr>
          <p:nvPr/>
        </p:nvCxnSpPr>
        <p:spPr>
          <a:xfrm>
            <a:off x="2286718" y="440539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F5EF0BA-B460-DB81-8377-C82DD6C004CA}"/>
              </a:ext>
            </a:extLst>
          </p:cNvPr>
          <p:cNvCxnSpPr>
            <a:cxnSpLocks/>
          </p:cNvCxnSpPr>
          <p:nvPr/>
        </p:nvCxnSpPr>
        <p:spPr>
          <a:xfrm>
            <a:off x="5819316" y="440539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E9F6E02-B792-3CF7-7EBF-0FF6F17B3AB2}"/>
              </a:ext>
            </a:extLst>
          </p:cNvPr>
          <p:cNvCxnSpPr>
            <a:cxnSpLocks/>
          </p:cNvCxnSpPr>
          <p:nvPr/>
        </p:nvCxnSpPr>
        <p:spPr>
          <a:xfrm>
            <a:off x="9898156" y="440539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ソース画像を表示">
            <a:extLst>
              <a:ext uri="{FF2B5EF4-FFF2-40B4-BE49-F238E27FC236}">
                <a16:creationId xmlns:a16="http://schemas.microsoft.com/office/drawing/2014/main" id="{D962ECBA-84B0-3962-8F47-776D14ED2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4686059" y="2604188"/>
            <a:ext cx="2266514" cy="1937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uild  に対する画像結果">
            <a:extLst>
              <a:ext uri="{FF2B5EF4-FFF2-40B4-BE49-F238E27FC236}">
                <a16:creationId xmlns:a16="http://schemas.microsoft.com/office/drawing/2014/main" id="{9B1378C6-3D61-D40C-710F-0E3A7A2E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5" y="236929"/>
            <a:ext cx="2817312" cy="143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ilt clipart に対する画像結果">
            <a:extLst>
              <a:ext uri="{FF2B5EF4-FFF2-40B4-BE49-F238E27FC236}">
                <a16:creationId xmlns:a16="http://schemas.microsoft.com/office/drawing/2014/main" id="{9FFC5121-A8F6-312A-0EB8-D7B645A9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71" y="153354"/>
            <a:ext cx="1823408" cy="15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sy に対する画像結果">
            <a:extLst>
              <a:ext uri="{FF2B5EF4-FFF2-40B4-BE49-F238E27FC236}">
                <a16:creationId xmlns:a16="http://schemas.microsoft.com/office/drawing/2014/main" id="{5AAE4915-D6EE-0A9D-D5A2-E5A5F002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42" y="115688"/>
            <a:ext cx="2405128" cy="1605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usily に対する画像結果">
            <a:extLst>
              <a:ext uri="{FF2B5EF4-FFF2-40B4-BE49-F238E27FC236}">
                <a16:creationId xmlns:a16="http://schemas.microsoft.com/office/drawing/2014/main" id="{69415C14-3ED6-F8C9-CF5A-E7A6F31C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7" y="2604188"/>
            <a:ext cx="2675580" cy="1861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built に対する画像結果">
            <a:extLst>
              <a:ext uri="{FF2B5EF4-FFF2-40B4-BE49-F238E27FC236}">
                <a16:creationId xmlns:a16="http://schemas.microsoft.com/office/drawing/2014/main" id="{9BC18CBD-0AA0-B25B-0F66-08722004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42" y="2579491"/>
            <a:ext cx="2522856" cy="188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458729" y="1669245"/>
            <a:ext cx="1127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lett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            min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             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lder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4540299"/>
            <a:ext cx="1188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lding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siness</a:t>
            </a:r>
            <a:endParaRPr kumimoji="1"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0012E3A-E455-4CCF-B00D-D5740A21025D}"/>
              </a:ext>
            </a:extLst>
          </p:cNvPr>
          <p:cNvCxnSpPr>
            <a:cxnSpLocks/>
          </p:cNvCxnSpPr>
          <p:nvPr/>
        </p:nvCxnSpPr>
        <p:spPr>
          <a:xfrm>
            <a:off x="2038234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011E9BE-0E9B-4BF2-A2A9-29603FF24359}"/>
              </a:ext>
            </a:extLst>
          </p:cNvPr>
          <p:cNvCxnSpPr>
            <a:cxnSpLocks/>
          </p:cNvCxnSpPr>
          <p:nvPr/>
        </p:nvCxnSpPr>
        <p:spPr>
          <a:xfrm>
            <a:off x="10391606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7E7DAD5-601F-49BA-AB50-8A49A2848118}"/>
              </a:ext>
            </a:extLst>
          </p:cNvPr>
          <p:cNvCxnSpPr>
            <a:cxnSpLocks/>
          </p:cNvCxnSpPr>
          <p:nvPr/>
        </p:nvCxnSpPr>
        <p:spPr>
          <a:xfrm>
            <a:off x="1464329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DBAF8EA-BB77-4CBB-8235-BE8FF4F1438B}"/>
              </a:ext>
            </a:extLst>
          </p:cNvPr>
          <p:cNvCxnSpPr>
            <a:cxnSpLocks/>
          </p:cNvCxnSpPr>
          <p:nvPr/>
        </p:nvCxnSpPr>
        <p:spPr>
          <a:xfrm>
            <a:off x="5820570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2887896-0B3E-4693-CD36-475B3AD89EE7}"/>
              </a:ext>
            </a:extLst>
          </p:cNvPr>
          <p:cNvCxnSpPr>
            <a:cxnSpLocks/>
          </p:cNvCxnSpPr>
          <p:nvPr/>
        </p:nvCxnSpPr>
        <p:spPr>
          <a:xfrm>
            <a:off x="10291999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43677EB-00FC-0411-3F21-00933BEB796D}"/>
              </a:ext>
            </a:extLst>
          </p:cNvPr>
          <p:cNvCxnSpPr>
            <a:cxnSpLocks/>
          </p:cNvCxnSpPr>
          <p:nvPr/>
        </p:nvCxnSpPr>
        <p:spPr>
          <a:xfrm>
            <a:off x="5448451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lettuce に対する画像結果">
            <a:extLst>
              <a:ext uri="{FF2B5EF4-FFF2-40B4-BE49-F238E27FC236}">
                <a16:creationId xmlns:a16="http://schemas.microsoft.com/office/drawing/2014/main" id="{85B1DFE5-BE62-9435-370A-814284AE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" y="0"/>
            <a:ext cx="2306864" cy="173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nute に対する画像結果">
            <a:extLst>
              <a:ext uri="{FF2B5EF4-FFF2-40B4-BE49-F238E27FC236}">
                <a16:creationId xmlns:a16="http://schemas.microsoft.com/office/drawing/2014/main" id="{AB45F5FD-BE39-6494-39AE-1CA33EA4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95" y="89347"/>
            <a:ext cx="2136951" cy="15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uilder に対する画像結果">
            <a:extLst>
              <a:ext uri="{FF2B5EF4-FFF2-40B4-BE49-F238E27FC236}">
                <a16:creationId xmlns:a16="http://schemas.microsoft.com/office/drawing/2014/main" id="{DC7A9FDA-84FD-49F6-7E57-215ADC4B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38" y="115673"/>
            <a:ext cx="2428080" cy="1616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uilding に対する画像結果">
            <a:extLst>
              <a:ext uri="{FF2B5EF4-FFF2-40B4-BE49-F238E27FC236}">
                <a16:creationId xmlns:a16="http://schemas.microsoft.com/office/drawing/2014/main" id="{AFABDB71-E1D3-C6FB-1246-AB657BED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3" y="2277218"/>
            <a:ext cx="1732755" cy="2316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uisine clipart に対する画像結果">
            <a:extLst>
              <a:ext uri="{FF2B5EF4-FFF2-40B4-BE49-F238E27FC236}">
                <a16:creationId xmlns:a16="http://schemas.microsoft.com/office/drawing/2014/main" id="{D6AC1F1B-D647-097B-381E-7F38271A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54" y="2384534"/>
            <a:ext cx="2220232" cy="2220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usiness に対する画像結果">
            <a:extLst>
              <a:ext uri="{FF2B5EF4-FFF2-40B4-BE49-F238E27FC236}">
                <a16:creationId xmlns:a16="http://schemas.microsoft.com/office/drawing/2014/main" id="{8F86422D-3412-38C5-167B-03A3AD2F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86" y="2816159"/>
            <a:ext cx="2499774" cy="170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0" y="187048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lt-in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circ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 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sybody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101600" y="4366393"/>
            <a:ext cx="12293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sinesslike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outb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lding      bodyb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lder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58E4F7-4B6A-4360-8243-458044F12864}"/>
              </a:ext>
            </a:extLst>
          </p:cNvPr>
          <p:cNvCxnSpPr>
            <a:cxnSpLocks/>
          </p:cNvCxnSpPr>
          <p:nvPr/>
        </p:nvCxnSpPr>
        <p:spPr>
          <a:xfrm>
            <a:off x="6784826" y="426524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56CA44C-9484-447A-8453-CBBDBA7BC0A9}"/>
              </a:ext>
            </a:extLst>
          </p:cNvPr>
          <p:cNvCxnSpPr>
            <a:cxnSpLocks/>
          </p:cNvCxnSpPr>
          <p:nvPr/>
        </p:nvCxnSpPr>
        <p:spPr>
          <a:xfrm>
            <a:off x="2389803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82373EF-EF69-4503-8F48-3AC42D3351E3}"/>
              </a:ext>
            </a:extLst>
          </p:cNvPr>
          <p:cNvCxnSpPr>
            <a:cxnSpLocks/>
          </p:cNvCxnSpPr>
          <p:nvPr/>
        </p:nvCxnSpPr>
        <p:spPr>
          <a:xfrm>
            <a:off x="5837697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7F453A2-FC94-47A0-A8D0-F19583779660}"/>
              </a:ext>
            </a:extLst>
          </p:cNvPr>
          <p:cNvCxnSpPr>
            <a:cxnSpLocks/>
          </p:cNvCxnSpPr>
          <p:nvPr/>
        </p:nvCxnSpPr>
        <p:spPr>
          <a:xfrm>
            <a:off x="11250352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A4CE778-9E5D-4465-B7AF-BC67DE8B4D73}"/>
              </a:ext>
            </a:extLst>
          </p:cNvPr>
          <p:cNvCxnSpPr>
            <a:cxnSpLocks/>
          </p:cNvCxnSpPr>
          <p:nvPr/>
        </p:nvCxnSpPr>
        <p:spPr>
          <a:xfrm>
            <a:off x="9965737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96334B-976A-48EA-AD91-F6E90AD2E27C}"/>
              </a:ext>
            </a:extLst>
          </p:cNvPr>
          <p:cNvCxnSpPr>
            <a:cxnSpLocks/>
          </p:cNvCxnSpPr>
          <p:nvPr/>
        </p:nvCxnSpPr>
        <p:spPr>
          <a:xfrm>
            <a:off x="10267309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4473E68-5D55-4F2A-B85C-286B39A66A54}"/>
              </a:ext>
            </a:extLst>
          </p:cNvPr>
          <p:cNvCxnSpPr>
            <a:cxnSpLocks/>
          </p:cNvCxnSpPr>
          <p:nvPr/>
        </p:nvCxnSpPr>
        <p:spPr>
          <a:xfrm>
            <a:off x="1444436" y="426524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B2C5F3E-E6E4-4D84-E069-E3CEFA51ABEE}"/>
              </a:ext>
            </a:extLst>
          </p:cNvPr>
          <p:cNvCxnSpPr>
            <a:cxnSpLocks/>
          </p:cNvCxnSpPr>
          <p:nvPr/>
        </p:nvCxnSpPr>
        <p:spPr>
          <a:xfrm>
            <a:off x="2622081" y="426524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94D56C9-2E4B-BEA8-D1EE-A4B14E255CBD}"/>
              </a:ext>
            </a:extLst>
          </p:cNvPr>
          <p:cNvCxnSpPr>
            <a:cxnSpLocks/>
          </p:cNvCxnSpPr>
          <p:nvPr/>
        </p:nvCxnSpPr>
        <p:spPr>
          <a:xfrm>
            <a:off x="9690701" y="426524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EEDD4C0-C681-E444-EF2E-62D1C270CF35}"/>
              </a:ext>
            </a:extLst>
          </p:cNvPr>
          <p:cNvCxnSpPr>
            <a:cxnSpLocks/>
          </p:cNvCxnSpPr>
          <p:nvPr/>
        </p:nvCxnSpPr>
        <p:spPr>
          <a:xfrm>
            <a:off x="5438455" y="426524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0689B2-0B9B-F75B-9A9F-F3CF26C9E13F}"/>
              </a:ext>
            </a:extLst>
          </p:cNvPr>
          <p:cNvCxnSpPr>
            <a:cxnSpLocks/>
          </p:cNvCxnSpPr>
          <p:nvPr/>
        </p:nvCxnSpPr>
        <p:spPr>
          <a:xfrm>
            <a:off x="11332059" y="426524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123185-0BD1-FC76-CEFB-A52FA3321D34}"/>
              </a:ext>
            </a:extLst>
          </p:cNvPr>
          <p:cNvCxnSpPr>
            <a:cxnSpLocks/>
          </p:cNvCxnSpPr>
          <p:nvPr/>
        </p:nvCxnSpPr>
        <p:spPr>
          <a:xfrm>
            <a:off x="9965737" y="426524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bodybuilder に対する画像結果">
            <a:extLst>
              <a:ext uri="{FF2B5EF4-FFF2-40B4-BE49-F238E27FC236}">
                <a16:creationId xmlns:a16="http://schemas.microsoft.com/office/drawing/2014/main" id="{52DDDA96-9A16-7434-2036-91505193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9870" y="2602417"/>
            <a:ext cx="1239074" cy="186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uilt-in に対する画像結果">
            <a:extLst>
              <a:ext uri="{FF2B5EF4-FFF2-40B4-BE49-F238E27FC236}">
                <a16:creationId xmlns:a16="http://schemas.microsoft.com/office/drawing/2014/main" id="{0EFC65AE-619A-0649-5CE8-10477ACD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2" y="-87139"/>
            <a:ext cx="2143656" cy="2120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ircuit に対する画像結果">
            <a:extLst>
              <a:ext uri="{FF2B5EF4-FFF2-40B4-BE49-F238E27FC236}">
                <a16:creationId xmlns:a16="http://schemas.microsoft.com/office/drawing/2014/main" id="{5CAD009D-48BD-74FA-140B-AADF9AE9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07" y="0"/>
            <a:ext cx="2366895" cy="1889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usybody に対する画像結果">
            <a:extLst>
              <a:ext uri="{FF2B5EF4-FFF2-40B4-BE49-F238E27FC236}">
                <a16:creationId xmlns:a16="http://schemas.microsoft.com/office/drawing/2014/main" id="{72A6CB8E-39DC-E45B-BFA6-7FA0B68F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79" y="74493"/>
            <a:ext cx="2010480" cy="180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usinesslike に対する画像結果">
            <a:extLst>
              <a:ext uri="{FF2B5EF4-FFF2-40B4-BE49-F238E27FC236}">
                <a16:creationId xmlns:a16="http://schemas.microsoft.com/office/drawing/2014/main" id="{CB5FBB02-DC2C-0CFA-EE62-6059E042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" y="2494976"/>
            <a:ext cx="2938800" cy="207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utbuilding に対する画像結果">
            <a:extLst>
              <a:ext uri="{FF2B5EF4-FFF2-40B4-BE49-F238E27FC236}">
                <a16:creationId xmlns:a16="http://schemas.microsoft.com/office/drawing/2014/main" id="{5A6B0FB4-6666-378F-7C39-C0555E45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13" y="2616178"/>
            <a:ext cx="2260511" cy="1849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build  に対する画像結果">
            <a:extLst>
              <a:ext uri="{FF2B5EF4-FFF2-40B4-BE49-F238E27FC236}">
                <a16:creationId xmlns:a16="http://schemas.microsoft.com/office/drawing/2014/main" id="{420365DB-BB6B-C1F8-EF02-EF4434A9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8" y="482768"/>
            <a:ext cx="2213526" cy="1128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built clipart に対する画像結果">
            <a:extLst>
              <a:ext uri="{FF2B5EF4-FFF2-40B4-BE49-F238E27FC236}">
                <a16:creationId xmlns:a16="http://schemas.microsoft.com/office/drawing/2014/main" id="{A2C7B0C9-BA5A-07D4-5C1E-6ADADEC9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6" y="251416"/>
            <a:ext cx="1344705" cy="11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busy に対する画像結果">
            <a:extLst>
              <a:ext uri="{FF2B5EF4-FFF2-40B4-BE49-F238E27FC236}">
                <a16:creationId xmlns:a16="http://schemas.microsoft.com/office/drawing/2014/main" id="{9F95A88E-4F68-7136-5B58-2A8A2E7E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23" y="276133"/>
            <a:ext cx="1863591" cy="1243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busily に対する画像結果">
            <a:extLst>
              <a:ext uri="{FF2B5EF4-FFF2-40B4-BE49-F238E27FC236}">
                <a16:creationId xmlns:a16="http://schemas.microsoft.com/office/drawing/2014/main" id="{2D2EFBB2-D195-FDD6-95FB-8ABDB5B5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9" y="186312"/>
            <a:ext cx="2035286" cy="1415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ソース画像を表示">
            <a:extLst>
              <a:ext uri="{FF2B5EF4-FFF2-40B4-BE49-F238E27FC236}">
                <a16:creationId xmlns:a16="http://schemas.microsoft.com/office/drawing/2014/main" id="{F617A799-9A42-81B7-2009-1AA622982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10267845" y="251416"/>
            <a:ext cx="1676318" cy="143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rebuilt に対する画像結果">
            <a:extLst>
              <a:ext uri="{FF2B5EF4-FFF2-40B4-BE49-F238E27FC236}">
                <a16:creationId xmlns:a16="http://schemas.microsoft.com/office/drawing/2014/main" id="{92638529-5A0B-FAD9-F8FA-9A75F0A4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6" y="282701"/>
            <a:ext cx="1664510" cy="124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lettuce に対する画像結果">
            <a:extLst>
              <a:ext uri="{FF2B5EF4-FFF2-40B4-BE49-F238E27FC236}">
                <a16:creationId xmlns:a16="http://schemas.microsoft.com/office/drawing/2014/main" id="{A06312E9-E000-BE29-4981-C586F35B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47" y="2358900"/>
            <a:ext cx="1862143" cy="1398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minute に対する画像結果">
            <a:extLst>
              <a:ext uri="{FF2B5EF4-FFF2-40B4-BE49-F238E27FC236}">
                <a16:creationId xmlns:a16="http://schemas.microsoft.com/office/drawing/2014/main" id="{5D74BBA6-1ECF-A1A4-B575-2A8813F4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38" y="2175043"/>
            <a:ext cx="2136951" cy="15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builder に対する画像結果">
            <a:extLst>
              <a:ext uri="{FF2B5EF4-FFF2-40B4-BE49-F238E27FC236}">
                <a16:creationId xmlns:a16="http://schemas.microsoft.com/office/drawing/2014/main" id="{709885DC-EBFE-EBEB-D7CC-04AE7BD1A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439"/>
            <a:ext cx="2115156" cy="1408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building に対する画像結果">
            <a:extLst>
              <a:ext uri="{FF2B5EF4-FFF2-40B4-BE49-F238E27FC236}">
                <a16:creationId xmlns:a16="http://schemas.microsoft.com/office/drawing/2014/main" id="{172D15E2-F066-E45B-6162-AD9FBEE3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74" y="2110878"/>
            <a:ext cx="1231938" cy="164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uisine clipart に対する画像結果">
            <a:extLst>
              <a:ext uri="{FF2B5EF4-FFF2-40B4-BE49-F238E27FC236}">
                <a16:creationId xmlns:a16="http://schemas.microsoft.com/office/drawing/2014/main" id="{7A0C8D67-C0A3-FF0D-CAB7-75E7B947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65" y="2235439"/>
            <a:ext cx="1631668" cy="163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business に対する画像結果">
            <a:extLst>
              <a:ext uri="{FF2B5EF4-FFF2-40B4-BE49-F238E27FC236}">
                <a16:creationId xmlns:a16="http://schemas.microsoft.com/office/drawing/2014/main" id="{CAEE19B7-8384-50D3-ACA3-3D036F1E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90" y="2294147"/>
            <a:ext cx="2160256" cy="147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uilt-in に対する画像結果">
            <a:extLst>
              <a:ext uri="{FF2B5EF4-FFF2-40B4-BE49-F238E27FC236}">
                <a16:creationId xmlns:a16="http://schemas.microsoft.com/office/drawing/2014/main" id="{0BC907C5-AC00-196B-06F4-5C726990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65" y="4495163"/>
            <a:ext cx="1577552" cy="156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ircuit に対する画像結果">
            <a:extLst>
              <a:ext uri="{FF2B5EF4-FFF2-40B4-BE49-F238E27FC236}">
                <a16:creationId xmlns:a16="http://schemas.microsoft.com/office/drawing/2014/main" id="{FAC55D50-B77B-CE60-BFC1-4C5BFE8D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48" y="4523759"/>
            <a:ext cx="2058098" cy="1643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busybody に対する画像結果">
            <a:extLst>
              <a:ext uri="{FF2B5EF4-FFF2-40B4-BE49-F238E27FC236}">
                <a16:creationId xmlns:a16="http://schemas.microsoft.com/office/drawing/2014/main" id="{222CF50D-2F2C-902B-4EAF-1A933BFA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845" y="4495163"/>
            <a:ext cx="1671765" cy="1500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businesslike に対する画像結果">
            <a:extLst>
              <a:ext uri="{FF2B5EF4-FFF2-40B4-BE49-F238E27FC236}">
                <a16:creationId xmlns:a16="http://schemas.microsoft.com/office/drawing/2014/main" id="{4DDBF634-8A23-7E1E-4BAF-1B2C2B3A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2" y="4598143"/>
            <a:ext cx="1915311" cy="135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outbuilding に対する画像結果">
            <a:extLst>
              <a:ext uri="{FF2B5EF4-FFF2-40B4-BE49-F238E27FC236}">
                <a16:creationId xmlns:a16="http://schemas.microsoft.com/office/drawing/2014/main" id="{86AB4AA9-47D0-A0A5-9EC3-965AA2931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26" y="4596131"/>
            <a:ext cx="1833388" cy="150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bodybuilder に対する画像結果">
            <a:extLst>
              <a:ext uri="{FF2B5EF4-FFF2-40B4-BE49-F238E27FC236}">
                <a16:creationId xmlns:a16="http://schemas.microsoft.com/office/drawing/2014/main" id="{70F27745-4058-F8DE-57C4-61938BC3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8396" y="4484506"/>
            <a:ext cx="1137600" cy="171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3" y="1263721"/>
            <a:ext cx="5145226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Find the words in the spelling list.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673</Words>
  <Application>Microsoft Office PowerPoint</Application>
  <PresentationFormat>ワイド画面</PresentationFormat>
  <Paragraphs>376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465</cp:revision>
  <cp:lastPrinted>2022-06-20T21:18:06Z</cp:lastPrinted>
  <dcterms:created xsi:type="dcterms:W3CDTF">2020-09-21T09:21:49Z</dcterms:created>
  <dcterms:modified xsi:type="dcterms:W3CDTF">2022-06-20T21:26:24Z</dcterms:modified>
</cp:coreProperties>
</file>