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1377" r:id="rId3"/>
    <p:sldId id="1038" r:id="rId4"/>
    <p:sldId id="1095" r:id="rId5"/>
    <p:sldId id="975" r:id="rId6"/>
    <p:sldId id="976" r:id="rId7"/>
    <p:sldId id="977" r:id="rId8"/>
    <p:sldId id="1148" r:id="rId9"/>
    <p:sldId id="1338" r:id="rId10"/>
    <p:sldId id="1416" r:id="rId11"/>
    <p:sldId id="1433" r:id="rId12"/>
    <p:sldId id="1411" r:id="rId13"/>
    <p:sldId id="1166" r:id="rId14"/>
    <p:sldId id="945" r:id="rId15"/>
    <p:sldId id="1421" r:id="rId16"/>
    <p:sldId id="1420" r:id="rId17"/>
    <p:sldId id="1432" r:id="rId18"/>
    <p:sldId id="1419" r:id="rId19"/>
    <p:sldId id="1431" r:id="rId20"/>
    <p:sldId id="978" r:id="rId21"/>
    <p:sldId id="328" r:id="rId2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7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191BC1-DA93-4A1F-AAE2-0EF53FAF1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D4CF08-2020-4071-B50A-8FA6BA316F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303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8CAF633C-C394-496E-B4F0-9D5DB1BA0E71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AF321-6444-4A06-804C-A0F31A5F4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1371C-59A8-4E79-B4AB-C37165662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303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F7850C7B-E6F1-4104-B1AA-5768DF455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5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0" tIns="45462" rIns="90930" bIns="454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30" tIns="45462" rIns="90930" bIns="454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6904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eg"/><Relationship Id="rId1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12" Type="http://schemas.openxmlformats.org/officeDocument/2006/relationships/image" Target="../media/image12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1.jpeg"/><Relationship Id="rId5" Type="http://schemas.openxmlformats.org/officeDocument/2006/relationships/image" Target="../media/image4.jpeg"/><Relationship Id="rId15" Type="http://schemas.openxmlformats.org/officeDocument/2006/relationships/image" Target="../media/image16.jpeg"/><Relationship Id="rId10" Type="http://schemas.openxmlformats.org/officeDocument/2006/relationships/image" Target="../media/image10.jpeg"/><Relationship Id="rId19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8.jpe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33803" y="88585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0" y="683235"/>
            <a:ext cx="3247340" cy="4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52578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How many words can you make?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2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B389DB-8091-241F-DB6A-D4C0A8F486A7}"/>
              </a:ext>
            </a:extLst>
          </p:cNvPr>
          <p:cNvSpPr txBox="1"/>
          <p:nvPr/>
        </p:nvSpPr>
        <p:spPr>
          <a:xfrm>
            <a:off x="616450" y="0"/>
            <a:ext cx="10284431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dirty="0"/>
              <a:t>p</a:t>
            </a:r>
            <a:r>
              <a:rPr kumimoji="1" lang="en-US" altLang="ja-JP" sz="4000" dirty="0"/>
              <a:t>sychological</a:t>
            </a:r>
          </a:p>
          <a:p>
            <a:r>
              <a:rPr lang="en-US" altLang="ja-JP" sz="4000" dirty="0"/>
              <a:t> logic        physical</a:t>
            </a:r>
          </a:p>
          <a:p>
            <a:r>
              <a:rPr lang="en-US" altLang="ja-JP" sz="4000" dirty="0"/>
              <a:t> Laos        local</a:t>
            </a:r>
          </a:p>
          <a:p>
            <a:r>
              <a:rPr lang="en-US" altLang="ja-JP" sz="4000" dirty="0"/>
              <a:t> pigs         hog</a:t>
            </a:r>
          </a:p>
          <a:p>
            <a:r>
              <a:rPr lang="en-US" altLang="ja-JP" sz="4000" dirty="0"/>
              <a:t> chilly        igloo</a:t>
            </a:r>
          </a:p>
          <a:p>
            <a:r>
              <a:rPr lang="en-US" altLang="ja-JP" sz="4000" dirty="0"/>
              <a:t> chill          Lilo</a:t>
            </a:r>
          </a:p>
          <a:p>
            <a:r>
              <a:rPr lang="en-US" altLang="ja-JP" sz="4000" dirty="0"/>
              <a:t> school</a:t>
            </a:r>
          </a:p>
          <a:p>
            <a:r>
              <a:rPr lang="en-US" altLang="ja-JP" sz="4000" dirty="0"/>
              <a:t> caps</a:t>
            </a:r>
          </a:p>
          <a:p>
            <a:r>
              <a:rPr lang="en-US" altLang="ja-JP" sz="4000" dirty="0"/>
              <a:t> soy</a:t>
            </a:r>
          </a:p>
          <a:p>
            <a:r>
              <a:rPr lang="en-US" altLang="ja-JP" sz="4000" dirty="0"/>
              <a:t> solo</a:t>
            </a:r>
          </a:p>
          <a:p>
            <a:r>
              <a:rPr lang="en-US" altLang="ja-JP" sz="4000" dirty="0"/>
              <a:t> lip lips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54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Parsing and completing the wall.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335280" y="1643896"/>
            <a:ext cx="35763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psoriasis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06690" y="1674673"/>
            <a:ext cx="561203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looked/sore(rather)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 the patient’s arm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671388" y="1674673"/>
            <a:ext cx="34212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718960" y="324433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linking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psoriasis 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patient’s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arm)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rather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-444802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042"/>
            <a:ext cx="5412016" cy="4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08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84" name="Straight Connector 308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</a:rPr>
              <a:t>“A psalm is a hymn of praise,” explained Miss Beech.</a:t>
            </a:r>
          </a:p>
        </p:txBody>
      </p:sp>
      <p:pic>
        <p:nvPicPr>
          <p:cNvPr id="3" name="Picture 2" descr="psalm に対する画像結果">
            <a:extLst>
              <a:ext uri="{FF2B5EF4-FFF2-40B4-BE49-F238E27FC236}">
                <a16:creationId xmlns:a16="http://schemas.microsoft.com/office/drawing/2014/main" id="{FCD7D67F-4B98-2176-55A5-A3A0BC6BA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437" y="369913"/>
            <a:ext cx="270015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urch  に対する画像結果">
            <a:extLst>
              <a:ext uri="{FF2B5EF4-FFF2-40B4-BE49-F238E27FC236}">
                <a16:creationId xmlns:a16="http://schemas.microsoft.com/office/drawing/2014/main" id="{8BD24798-AED7-5345-2158-008D7E91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715" y="3730267"/>
            <a:ext cx="2784532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2232252" y="2125737"/>
            <a:ext cx="4463623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000" b="1" dirty="0">
              <a:solidFill>
                <a:schemeClr val="bg1"/>
              </a:solidFill>
            </a:endParaRPr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psychiatrist test に対する画像結果">
            <a:extLst>
              <a:ext uri="{FF2B5EF4-FFF2-40B4-BE49-F238E27FC236}">
                <a16:creationId xmlns:a16="http://schemas.microsoft.com/office/drawing/2014/main" id="{078364F9-9B70-625C-6E0E-97D77FA37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16357" b="1"/>
          <a:stretch/>
        </p:blipFill>
        <p:spPr bwMode="auto"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394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2" name="Freeform: Shape 206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64" name="Freeform: Shape 206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2232252" y="2125737"/>
            <a:ext cx="4463623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bg1"/>
                </a:solidFill>
              </a:rPr>
              <a:t>The psychiatrist will attempt some psychological tests.</a:t>
            </a:r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70" name="Freeform: Shape 206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2" name="Freeform: Shape 207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psychiatrist test に対する画像結果">
            <a:extLst>
              <a:ext uri="{FF2B5EF4-FFF2-40B4-BE49-F238E27FC236}">
                <a16:creationId xmlns:a16="http://schemas.microsoft.com/office/drawing/2014/main" id="{078364F9-9B70-625C-6E0E-97D77FA37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16357" b="1"/>
          <a:stretch/>
        </p:blipFill>
        <p:spPr bwMode="auto"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12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115403" y="2125737"/>
            <a:ext cx="4539543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pneumonia に対する画像結果">
            <a:extLst>
              <a:ext uri="{FF2B5EF4-FFF2-40B4-BE49-F238E27FC236}">
                <a16:creationId xmlns:a16="http://schemas.microsoft.com/office/drawing/2014/main" id="{6A3F9711-0EA4-AC13-B598-E2F9B0B4B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10481"/>
          <a:stretch/>
        </p:blipFill>
        <p:spPr bwMode="auto"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octor xray に対する画像結果">
            <a:extLst>
              <a:ext uri="{FF2B5EF4-FFF2-40B4-BE49-F238E27FC236}">
                <a16:creationId xmlns:a16="http://schemas.microsoft.com/office/drawing/2014/main" id="{BEF0B50D-7A34-E245-08CD-1C711340E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23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F8875E4C-CFFE-4552-ABC7-175C3CB7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115403" y="2125737"/>
            <a:ext cx="4539543" cy="404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</a:rPr>
              <a:t>The doctor had some doubts that the man had pneumonia.</a:t>
            </a:r>
            <a:endParaRPr kumimoji="1" lang="en-US" altLang="ja-JP" sz="4000" b="1" dirty="0">
              <a:solidFill>
                <a:schemeClr val="bg1"/>
              </a:solidFill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53812026-3FC6-44DA-94EF-3B8164049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pneumonia に対する画像結果">
            <a:extLst>
              <a:ext uri="{FF2B5EF4-FFF2-40B4-BE49-F238E27FC236}">
                <a16:creationId xmlns:a16="http://schemas.microsoft.com/office/drawing/2014/main" id="{6A3F9711-0EA4-AC13-B598-E2F9B0B4B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10481"/>
          <a:stretch/>
        </p:blipFill>
        <p:spPr bwMode="auto">
          <a:xfrm>
            <a:off x="6854073" y="2923953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octor xray に対する画像結果">
            <a:extLst>
              <a:ext uri="{FF2B5EF4-FFF2-40B4-BE49-F238E27FC236}">
                <a16:creationId xmlns:a16="http://schemas.microsoft.com/office/drawing/2014/main" id="{BEF0B50D-7A34-E245-08CD-1C711340E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8444193" y="156675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735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159267" y="801385"/>
            <a:ext cx="9873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clim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en-US" altLang="ja-JP" sz="4000" b="1" dirty="0"/>
              <a:t> awesom</a:t>
            </a:r>
            <a:r>
              <a:rPr lang="en-US" altLang="ja-JP" sz="4000" b="1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n-US" altLang="ja-JP" sz="4000" b="1" dirty="0"/>
              <a:t>h</a:t>
            </a:r>
            <a:r>
              <a:rPr kumimoji="1" lang="en-US" altLang="ja-JP" sz="4000" b="1" dirty="0"/>
              <a:t>ym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4000" b="1" dirty="0"/>
              <a:t>book</a:t>
            </a:r>
          </a:p>
          <a:p>
            <a:pPr algn="ctr"/>
            <a:r>
              <a:rPr kumimoji="1" lang="ja-JP" altLang="en-US" sz="4000" b="1" dirty="0"/>
              <a:t> </a:t>
            </a:r>
            <a:r>
              <a:rPr lang="en-US" altLang="ja-JP" sz="4000" b="1" dirty="0"/>
              <a:t>becom</a:t>
            </a:r>
            <a:r>
              <a:rPr lang="en-US" altLang="ja-JP" sz="4000" b="1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kumimoji="1" lang="en-US" altLang="ja-JP" sz="4000" b="1" dirty="0"/>
              <a:t> solem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n</a:t>
            </a:r>
            <a:r>
              <a:rPr kumimoji="1" lang="en-US" altLang="ja-JP" sz="4000" b="1" dirty="0"/>
              <a:t>ly</a:t>
            </a:r>
          </a:p>
          <a:p>
            <a:pPr algn="ctr"/>
            <a:r>
              <a:rPr lang="en-US" altLang="ja-JP" sz="4000" b="1" dirty="0"/>
              <a:t>crum</a:t>
            </a:r>
            <a:r>
              <a:rPr lang="en-US" altLang="ja-JP" sz="4000" b="1" dirty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kumimoji="1" lang="ja-JP" altLang="en-US" sz="4000" b="1" dirty="0"/>
              <a:t> </a:t>
            </a:r>
            <a:r>
              <a:rPr lang="en-US" altLang="ja-JP" sz="4000" b="1" dirty="0"/>
              <a:t>overcom</a:t>
            </a:r>
            <a:r>
              <a:rPr lang="en-US" altLang="ja-JP" sz="4000" b="1" dirty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kumimoji="1" lang="en-US" altLang="ja-JP" sz="4000" b="1" dirty="0"/>
              <a:t> com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b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8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" y="-371566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/p/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Spellings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85" y="599203"/>
            <a:ext cx="3004475" cy="4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79275" y="1578131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salm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syche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seudo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79275" y="4405396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   attem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</a:t>
            </a:r>
            <a:endParaRPr kumimoji="1" lang="ja-JP" altLang="en-US" sz="4000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D5769C-5718-454F-B931-BC152B3C2798}"/>
              </a:ext>
            </a:extLst>
          </p:cNvPr>
          <p:cNvCxnSpPr>
            <a:cxnSpLocks/>
          </p:cNvCxnSpPr>
          <p:nvPr/>
        </p:nvCxnSpPr>
        <p:spPr>
          <a:xfrm>
            <a:off x="6096000" y="157813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A13AD7B-991F-B826-62CF-64317EC8A1F4}"/>
              </a:ext>
            </a:extLst>
          </p:cNvPr>
          <p:cNvCxnSpPr>
            <a:cxnSpLocks/>
          </p:cNvCxnSpPr>
          <p:nvPr/>
        </p:nvCxnSpPr>
        <p:spPr>
          <a:xfrm>
            <a:off x="9815963" y="445070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4DAEA16-DFB8-DCF3-166D-FC528DF5012A}"/>
              </a:ext>
            </a:extLst>
          </p:cNvPr>
          <p:cNvCxnSpPr>
            <a:cxnSpLocks/>
          </p:cNvCxnSpPr>
          <p:nvPr/>
        </p:nvCxnSpPr>
        <p:spPr>
          <a:xfrm>
            <a:off x="10547141" y="1667639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psalm に対する画像結果">
            <a:extLst>
              <a:ext uri="{FF2B5EF4-FFF2-40B4-BE49-F238E27FC236}">
                <a16:creationId xmlns:a16="http://schemas.microsoft.com/office/drawing/2014/main" id="{6BA6E3BF-9965-10B8-5F35-97262B23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623" y="-760"/>
            <a:ext cx="1825803" cy="1882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sych child  に対する画像結果">
            <a:extLst>
              <a:ext uri="{FF2B5EF4-FFF2-40B4-BE49-F238E27FC236}">
                <a16:creationId xmlns:a16="http://schemas.microsoft.com/office/drawing/2014/main" id="{B5B50FCE-C417-EB04-60EF-DE4FBC8C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50" y="88708"/>
            <a:ext cx="2842449" cy="1644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seudo diamond に対する画像結果">
            <a:extLst>
              <a:ext uri="{FF2B5EF4-FFF2-40B4-BE49-F238E27FC236}">
                <a16:creationId xmlns:a16="http://schemas.microsoft.com/office/drawing/2014/main" id="{5B3D2C0F-73B7-8A53-A15D-C290E187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75" y="95329"/>
            <a:ext cx="1945647" cy="1516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empt clipart に対する画像結果">
            <a:extLst>
              <a:ext uri="{FF2B5EF4-FFF2-40B4-BE49-F238E27FC236}">
                <a16:creationId xmlns:a16="http://schemas.microsoft.com/office/drawing/2014/main" id="{3EF17285-B650-C316-E197-71B6FE3C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1" y="2386628"/>
            <a:ext cx="1769813" cy="226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rompt reply clipart に対する画像結果">
            <a:extLst>
              <a:ext uri="{FF2B5EF4-FFF2-40B4-BE49-F238E27FC236}">
                <a16:creationId xmlns:a16="http://schemas.microsoft.com/office/drawing/2014/main" id="{82995D9F-268D-553C-0AB2-063A9414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93" y="2489308"/>
            <a:ext cx="1769813" cy="2154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ttempt clipart に対する画像結果">
            <a:extLst>
              <a:ext uri="{FF2B5EF4-FFF2-40B4-BE49-F238E27FC236}">
                <a16:creationId xmlns:a16="http://schemas.microsoft.com/office/drawing/2014/main" id="{31ED5C95-AF5B-488A-50DE-3C3631BF5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18" y="2588216"/>
            <a:ext cx="1811504" cy="195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458729" y="1669245"/>
            <a:ext cx="1127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recei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neumonia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neumatic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4540299"/>
            <a:ext cx="1188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sychiatry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sychology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terodactyl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0012E3A-E455-4CCF-B00D-D5740A21025D}"/>
              </a:ext>
            </a:extLst>
          </p:cNvPr>
          <p:cNvCxnSpPr>
            <a:cxnSpLocks/>
          </p:cNvCxnSpPr>
          <p:nvPr/>
        </p:nvCxnSpPr>
        <p:spPr>
          <a:xfrm>
            <a:off x="6878811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011E9BE-0E9B-4BF2-A2A9-29603FF24359}"/>
              </a:ext>
            </a:extLst>
          </p:cNvPr>
          <p:cNvCxnSpPr>
            <a:cxnSpLocks/>
          </p:cNvCxnSpPr>
          <p:nvPr/>
        </p:nvCxnSpPr>
        <p:spPr>
          <a:xfrm>
            <a:off x="6394958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7E7DAD5-601F-49BA-AB50-8A49A2848118}"/>
              </a:ext>
            </a:extLst>
          </p:cNvPr>
          <p:cNvCxnSpPr>
            <a:cxnSpLocks/>
          </p:cNvCxnSpPr>
          <p:nvPr/>
        </p:nvCxnSpPr>
        <p:spPr>
          <a:xfrm>
            <a:off x="1258846" y="160981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DBAF8EA-BB77-4CBB-8235-BE8FF4F1438B}"/>
              </a:ext>
            </a:extLst>
          </p:cNvPr>
          <p:cNvCxnSpPr>
            <a:cxnSpLocks/>
          </p:cNvCxnSpPr>
          <p:nvPr/>
        </p:nvCxnSpPr>
        <p:spPr>
          <a:xfrm>
            <a:off x="5522620" y="166924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2887896-0B3E-4693-CD36-475B3AD89EE7}"/>
              </a:ext>
            </a:extLst>
          </p:cNvPr>
          <p:cNvCxnSpPr>
            <a:cxnSpLocks/>
          </p:cNvCxnSpPr>
          <p:nvPr/>
        </p:nvCxnSpPr>
        <p:spPr>
          <a:xfrm>
            <a:off x="10898174" y="166924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43677EB-00FC-0411-3F21-00933BEB796D}"/>
              </a:ext>
            </a:extLst>
          </p:cNvPr>
          <p:cNvCxnSpPr>
            <a:cxnSpLocks/>
          </p:cNvCxnSpPr>
          <p:nvPr/>
        </p:nvCxnSpPr>
        <p:spPr>
          <a:xfrm>
            <a:off x="9807401" y="166924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541FCFD-10B8-A561-8AF4-F377415FDC68}"/>
              </a:ext>
            </a:extLst>
          </p:cNvPr>
          <p:cNvCxnSpPr>
            <a:cxnSpLocks/>
          </p:cNvCxnSpPr>
          <p:nvPr/>
        </p:nvCxnSpPr>
        <p:spPr>
          <a:xfrm>
            <a:off x="1266413" y="4540299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FAB1E25-DDA5-07D1-54CB-AA91B4D6E22C}"/>
              </a:ext>
            </a:extLst>
          </p:cNvPr>
          <p:cNvCxnSpPr>
            <a:cxnSpLocks/>
          </p:cNvCxnSpPr>
          <p:nvPr/>
        </p:nvCxnSpPr>
        <p:spPr>
          <a:xfrm>
            <a:off x="2124043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90BB357-DC53-0822-3768-DAC6C7B96400}"/>
              </a:ext>
            </a:extLst>
          </p:cNvPr>
          <p:cNvCxnSpPr>
            <a:cxnSpLocks/>
          </p:cNvCxnSpPr>
          <p:nvPr/>
        </p:nvCxnSpPr>
        <p:spPr>
          <a:xfrm>
            <a:off x="2452818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E6ABC68-1E1B-E10E-CD3E-DAB8513799FD}"/>
              </a:ext>
            </a:extLst>
          </p:cNvPr>
          <p:cNvCxnSpPr>
            <a:cxnSpLocks/>
          </p:cNvCxnSpPr>
          <p:nvPr/>
        </p:nvCxnSpPr>
        <p:spPr>
          <a:xfrm>
            <a:off x="5052179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81E632D-CF57-66D1-D7D5-33771C5BD3C8}"/>
              </a:ext>
            </a:extLst>
          </p:cNvPr>
          <p:cNvCxnSpPr>
            <a:cxnSpLocks/>
          </p:cNvCxnSpPr>
          <p:nvPr/>
        </p:nvCxnSpPr>
        <p:spPr>
          <a:xfrm>
            <a:off x="6202885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7EB24C4-B952-7EB5-FB81-09E95C348078}"/>
              </a:ext>
            </a:extLst>
          </p:cNvPr>
          <p:cNvCxnSpPr>
            <a:cxnSpLocks/>
          </p:cNvCxnSpPr>
          <p:nvPr/>
        </p:nvCxnSpPr>
        <p:spPr>
          <a:xfrm>
            <a:off x="6490561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D9F6063-B02B-993D-C3C4-4A9B82BE8A82}"/>
              </a:ext>
            </a:extLst>
          </p:cNvPr>
          <p:cNvCxnSpPr>
            <a:cxnSpLocks/>
          </p:cNvCxnSpPr>
          <p:nvPr/>
        </p:nvCxnSpPr>
        <p:spPr>
          <a:xfrm>
            <a:off x="9655001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01652AF-7672-FDDD-F4F8-1FBA557A029A}"/>
              </a:ext>
            </a:extLst>
          </p:cNvPr>
          <p:cNvCxnSpPr>
            <a:cxnSpLocks/>
          </p:cNvCxnSpPr>
          <p:nvPr/>
        </p:nvCxnSpPr>
        <p:spPr>
          <a:xfrm>
            <a:off x="9983774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23EE893-410F-0670-FD42-A82F16BBC6E1}"/>
              </a:ext>
            </a:extLst>
          </p:cNvPr>
          <p:cNvCxnSpPr>
            <a:cxnSpLocks/>
          </p:cNvCxnSpPr>
          <p:nvPr/>
        </p:nvCxnSpPr>
        <p:spPr>
          <a:xfrm>
            <a:off x="10898174" y="446843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pneumonia に対する画像結果">
            <a:extLst>
              <a:ext uri="{FF2B5EF4-FFF2-40B4-BE49-F238E27FC236}">
                <a16:creationId xmlns:a16="http://schemas.microsoft.com/office/drawing/2014/main" id="{930F749F-0DE5-63BF-0C60-8CF440501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10481"/>
          <a:stretch/>
        </p:blipFill>
        <p:spPr bwMode="auto">
          <a:xfrm>
            <a:off x="4802962" y="103922"/>
            <a:ext cx="1662265" cy="1662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ceipt に対する画像結果">
            <a:extLst>
              <a:ext uri="{FF2B5EF4-FFF2-40B4-BE49-F238E27FC236}">
                <a16:creationId xmlns:a16="http://schemas.microsoft.com/office/drawing/2014/main" id="{1CAA05F1-F155-4BD2-6D9C-34C72D81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2" y="103922"/>
            <a:ext cx="1597376" cy="159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neumatic に対する画像結果">
            <a:extLst>
              <a:ext uri="{FF2B5EF4-FFF2-40B4-BE49-F238E27FC236}">
                <a16:creationId xmlns:a16="http://schemas.microsoft.com/office/drawing/2014/main" id="{A8F6A68D-75C2-D50B-23A9-522B2B87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87" y="163757"/>
            <a:ext cx="2083989" cy="14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sychiatry に対する画像結果">
            <a:extLst>
              <a:ext uri="{FF2B5EF4-FFF2-40B4-BE49-F238E27FC236}">
                <a16:creationId xmlns:a16="http://schemas.microsoft.com/office/drawing/2014/main" id="{E0CF1458-3BF3-7A4F-4CCE-4E794EE4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9" y="2686259"/>
            <a:ext cx="2661899" cy="1710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sychology に対する画像結果">
            <a:extLst>
              <a:ext uri="{FF2B5EF4-FFF2-40B4-BE49-F238E27FC236}">
                <a16:creationId xmlns:a16="http://schemas.microsoft.com/office/drawing/2014/main" id="{40F63027-1B5E-3E3D-C5FC-D5A425B1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7" y="2592738"/>
            <a:ext cx="2742290" cy="208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terodactyl に対する画像結果">
            <a:extLst>
              <a:ext uri="{FF2B5EF4-FFF2-40B4-BE49-F238E27FC236}">
                <a16:creationId xmlns:a16="http://schemas.microsoft.com/office/drawing/2014/main" id="{131EE174-FC40-E3C9-A309-B4868D7D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03" y="2449000"/>
            <a:ext cx="3013667" cy="20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0" y="187048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sychiatrist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seudonym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tarmigan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101600" y="4366393"/>
            <a:ext cx="1229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soriasis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si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sychological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58E4F7-4B6A-4360-8243-458044F12864}"/>
              </a:ext>
            </a:extLst>
          </p:cNvPr>
          <p:cNvCxnSpPr>
            <a:cxnSpLocks/>
          </p:cNvCxnSpPr>
          <p:nvPr/>
        </p:nvCxnSpPr>
        <p:spPr>
          <a:xfrm>
            <a:off x="1791586" y="4292698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56CA44C-9484-447A-8453-CBBDBA7BC0A9}"/>
              </a:ext>
            </a:extLst>
          </p:cNvPr>
          <p:cNvCxnSpPr>
            <a:cxnSpLocks/>
          </p:cNvCxnSpPr>
          <p:nvPr/>
        </p:nvCxnSpPr>
        <p:spPr>
          <a:xfrm>
            <a:off x="2256239" y="162942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82373EF-EF69-4503-8F48-3AC42D3351E3}"/>
              </a:ext>
            </a:extLst>
          </p:cNvPr>
          <p:cNvCxnSpPr>
            <a:cxnSpLocks/>
          </p:cNvCxnSpPr>
          <p:nvPr/>
        </p:nvCxnSpPr>
        <p:spPr>
          <a:xfrm>
            <a:off x="1450631" y="162942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7F453A2-FC94-47A0-A8D0-F19583779660}"/>
              </a:ext>
            </a:extLst>
          </p:cNvPr>
          <p:cNvCxnSpPr>
            <a:cxnSpLocks/>
          </p:cNvCxnSpPr>
          <p:nvPr/>
        </p:nvCxnSpPr>
        <p:spPr>
          <a:xfrm>
            <a:off x="2589237" y="162942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A4CE778-9E5D-4465-B7AF-BC67DE8B4D73}"/>
              </a:ext>
            </a:extLst>
          </p:cNvPr>
          <p:cNvCxnSpPr>
            <a:cxnSpLocks/>
          </p:cNvCxnSpPr>
          <p:nvPr/>
        </p:nvCxnSpPr>
        <p:spPr>
          <a:xfrm>
            <a:off x="6811572" y="1629421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96334B-976A-48EA-AD91-F6E90AD2E27C}"/>
              </a:ext>
            </a:extLst>
          </p:cNvPr>
          <p:cNvCxnSpPr>
            <a:cxnSpLocks/>
          </p:cNvCxnSpPr>
          <p:nvPr/>
        </p:nvCxnSpPr>
        <p:spPr>
          <a:xfrm>
            <a:off x="6167920" y="166852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4473E68-5D55-4F2A-B85C-286B39A66A54}"/>
              </a:ext>
            </a:extLst>
          </p:cNvPr>
          <p:cNvCxnSpPr>
            <a:cxnSpLocks/>
          </p:cNvCxnSpPr>
          <p:nvPr/>
        </p:nvCxnSpPr>
        <p:spPr>
          <a:xfrm>
            <a:off x="10013084" y="155755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B2C5F3E-E6E4-4D84-E069-E3CEFA51ABEE}"/>
              </a:ext>
            </a:extLst>
          </p:cNvPr>
          <p:cNvCxnSpPr>
            <a:cxnSpLocks/>
          </p:cNvCxnSpPr>
          <p:nvPr/>
        </p:nvCxnSpPr>
        <p:spPr>
          <a:xfrm>
            <a:off x="10718117" y="155755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94D56C9-2E4B-BEA8-D1EE-A4B14E255CBD}"/>
              </a:ext>
            </a:extLst>
          </p:cNvPr>
          <p:cNvCxnSpPr>
            <a:cxnSpLocks/>
          </p:cNvCxnSpPr>
          <p:nvPr/>
        </p:nvCxnSpPr>
        <p:spPr>
          <a:xfrm>
            <a:off x="11139357" y="436639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EEDD4C0-C681-E444-EF2E-62D1C270CF35}"/>
              </a:ext>
            </a:extLst>
          </p:cNvPr>
          <p:cNvCxnSpPr>
            <a:cxnSpLocks/>
          </p:cNvCxnSpPr>
          <p:nvPr/>
        </p:nvCxnSpPr>
        <p:spPr>
          <a:xfrm>
            <a:off x="2182004" y="4292698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DD284C2-116D-E230-A61B-27AA2F554A32}"/>
              </a:ext>
            </a:extLst>
          </p:cNvPr>
          <p:cNvCxnSpPr>
            <a:cxnSpLocks/>
          </p:cNvCxnSpPr>
          <p:nvPr/>
        </p:nvCxnSpPr>
        <p:spPr>
          <a:xfrm>
            <a:off x="2582846" y="4292698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0A70B29-845F-05FD-A615-FC8559928F04}"/>
              </a:ext>
            </a:extLst>
          </p:cNvPr>
          <p:cNvCxnSpPr>
            <a:cxnSpLocks/>
          </p:cNvCxnSpPr>
          <p:nvPr/>
        </p:nvCxnSpPr>
        <p:spPr>
          <a:xfrm>
            <a:off x="9158157" y="436639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0689B2-0B9B-F75B-9A9F-F3CF26C9E13F}"/>
              </a:ext>
            </a:extLst>
          </p:cNvPr>
          <p:cNvCxnSpPr>
            <a:cxnSpLocks/>
          </p:cNvCxnSpPr>
          <p:nvPr/>
        </p:nvCxnSpPr>
        <p:spPr>
          <a:xfrm>
            <a:off x="10078612" y="436639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123185-0BD1-FC76-CEFB-A52FA3321D34}"/>
              </a:ext>
            </a:extLst>
          </p:cNvPr>
          <p:cNvCxnSpPr>
            <a:cxnSpLocks/>
          </p:cNvCxnSpPr>
          <p:nvPr/>
        </p:nvCxnSpPr>
        <p:spPr>
          <a:xfrm>
            <a:off x="10945861" y="436639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psychiatrist test に対する画像結果">
            <a:extLst>
              <a:ext uri="{FF2B5EF4-FFF2-40B4-BE49-F238E27FC236}">
                <a16:creationId xmlns:a16="http://schemas.microsoft.com/office/drawing/2014/main" id="{F46BE6C6-D5E9-9319-6E52-F0762D3A3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16357" b="1"/>
          <a:stretch/>
        </p:blipFill>
        <p:spPr bwMode="auto">
          <a:xfrm>
            <a:off x="1184905" y="122240"/>
            <a:ext cx="1748245" cy="174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seudonym に対する画像結果">
            <a:extLst>
              <a:ext uri="{FF2B5EF4-FFF2-40B4-BE49-F238E27FC236}">
                <a16:creationId xmlns:a16="http://schemas.microsoft.com/office/drawing/2014/main" id="{ABA5E033-C472-A8BF-4130-F51E19DC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43" y="340514"/>
            <a:ext cx="3089042" cy="1311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tarmigan に対する画像結果">
            <a:extLst>
              <a:ext uri="{FF2B5EF4-FFF2-40B4-BE49-F238E27FC236}">
                <a16:creationId xmlns:a16="http://schemas.microsoft.com/office/drawing/2014/main" id="{017B438E-B0D1-0382-EA82-D176A8BE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157" y="46259"/>
            <a:ext cx="2034121" cy="1787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soriasis clipart に対する画像結果">
            <a:extLst>
              <a:ext uri="{FF2B5EF4-FFF2-40B4-BE49-F238E27FC236}">
                <a16:creationId xmlns:a16="http://schemas.microsoft.com/office/drawing/2014/main" id="{09C53725-AC5D-C99E-8303-A507F095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5" y="2799210"/>
            <a:ext cx="2006403" cy="14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si  に対する画像結果">
            <a:extLst>
              <a:ext uri="{FF2B5EF4-FFF2-40B4-BE49-F238E27FC236}">
                <a16:creationId xmlns:a16="http://schemas.microsoft.com/office/drawing/2014/main" id="{4A3F51A8-14B2-3E49-32E8-6EB2FBDA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4" y="2780338"/>
            <a:ext cx="1359131" cy="16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sychological に対する画像結果">
            <a:extLst>
              <a:ext uri="{FF2B5EF4-FFF2-40B4-BE49-F238E27FC236}">
                <a16:creationId xmlns:a16="http://schemas.microsoft.com/office/drawing/2014/main" id="{7C1B682A-FA9E-569A-683B-F0B110CC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23" y="2526783"/>
            <a:ext cx="2453347" cy="1912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9" name="Picture 2" descr="psalm に対する画像結果">
            <a:extLst>
              <a:ext uri="{FF2B5EF4-FFF2-40B4-BE49-F238E27FC236}">
                <a16:creationId xmlns:a16="http://schemas.microsoft.com/office/drawing/2014/main" id="{F43F8C6B-4772-F56E-285F-B3C690A8E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6547" y="158682"/>
            <a:ext cx="1411133" cy="145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pneumonia に対する画像結果">
            <a:extLst>
              <a:ext uri="{FF2B5EF4-FFF2-40B4-BE49-F238E27FC236}">
                <a16:creationId xmlns:a16="http://schemas.microsoft.com/office/drawing/2014/main" id="{598B5E25-9980-FC3F-A460-B55C60316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10481"/>
          <a:stretch/>
        </p:blipFill>
        <p:spPr bwMode="auto">
          <a:xfrm>
            <a:off x="4158823" y="2193615"/>
            <a:ext cx="1659195" cy="1659195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sychiatrist test に対する画像結果">
            <a:extLst>
              <a:ext uri="{FF2B5EF4-FFF2-40B4-BE49-F238E27FC236}">
                <a16:creationId xmlns:a16="http://schemas.microsoft.com/office/drawing/2014/main" id="{A1677BB7-B81C-6DB2-1269-A48C60761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16357" b="1"/>
          <a:stretch/>
        </p:blipFill>
        <p:spPr bwMode="auto">
          <a:xfrm>
            <a:off x="288942" y="4499666"/>
            <a:ext cx="1748245" cy="1748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sych child  に対する画像結果">
            <a:extLst>
              <a:ext uri="{FF2B5EF4-FFF2-40B4-BE49-F238E27FC236}">
                <a16:creationId xmlns:a16="http://schemas.microsoft.com/office/drawing/2014/main" id="{60C621E0-6911-8DC9-C387-4685020E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" y="158682"/>
            <a:ext cx="2112543" cy="122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seudo diamond に対する画像結果">
            <a:extLst>
              <a:ext uri="{FF2B5EF4-FFF2-40B4-BE49-F238E27FC236}">
                <a16:creationId xmlns:a16="http://schemas.microsoft.com/office/drawing/2014/main" id="{4F5244E8-0FE9-F87F-56AE-F783072F1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6" y="86519"/>
            <a:ext cx="1866812" cy="145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empt clipart に対する画像結果">
            <a:extLst>
              <a:ext uri="{FF2B5EF4-FFF2-40B4-BE49-F238E27FC236}">
                <a16:creationId xmlns:a16="http://schemas.microsoft.com/office/drawing/2014/main" id="{2BF54939-386A-AD03-B3B7-13E06B11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27351"/>
            <a:ext cx="1257807" cy="1609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ompt reply clipart に対する画像結果">
            <a:extLst>
              <a:ext uri="{FF2B5EF4-FFF2-40B4-BE49-F238E27FC236}">
                <a16:creationId xmlns:a16="http://schemas.microsoft.com/office/drawing/2014/main" id="{D7BD8CC5-C281-A20E-2B89-6D16FC1F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61" y="158682"/>
            <a:ext cx="1239198" cy="15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ttempt clipart に対する画像結果">
            <a:extLst>
              <a:ext uri="{FF2B5EF4-FFF2-40B4-BE49-F238E27FC236}">
                <a16:creationId xmlns:a16="http://schemas.microsoft.com/office/drawing/2014/main" id="{A84CE48F-7500-F05C-A54B-10697C02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23" y="135874"/>
            <a:ext cx="1399932" cy="151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ceipt に対する画像結果">
            <a:extLst>
              <a:ext uri="{FF2B5EF4-FFF2-40B4-BE49-F238E27FC236}">
                <a16:creationId xmlns:a16="http://schemas.microsoft.com/office/drawing/2014/main" id="{98F9400E-33BF-ECC9-0AC3-D45F106B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17" y="2210788"/>
            <a:ext cx="1875997" cy="187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neumatic に対する画像結果">
            <a:extLst>
              <a:ext uri="{FF2B5EF4-FFF2-40B4-BE49-F238E27FC236}">
                <a16:creationId xmlns:a16="http://schemas.microsoft.com/office/drawing/2014/main" id="{5FD55864-05F7-34AF-9CD8-312E8A9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2" y="2428327"/>
            <a:ext cx="1660673" cy="1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sychiatry に対する画像結果">
            <a:extLst>
              <a:ext uri="{FF2B5EF4-FFF2-40B4-BE49-F238E27FC236}">
                <a16:creationId xmlns:a16="http://schemas.microsoft.com/office/drawing/2014/main" id="{BF3A2FB4-77A0-708E-3B72-BEA967B9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84" y="2428327"/>
            <a:ext cx="2004701" cy="12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psychology に対する画像結果">
            <a:extLst>
              <a:ext uri="{FF2B5EF4-FFF2-40B4-BE49-F238E27FC236}">
                <a16:creationId xmlns:a16="http://schemas.microsoft.com/office/drawing/2014/main" id="{01C44402-5886-DD49-5E12-E3C8BCCB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97" y="2365155"/>
            <a:ext cx="1897244" cy="144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pterodactyl に対する画像結果">
            <a:extLst>
              <a:ext uri="{FF2B5EF4-FFF2-40B4-BE49-F238E27FC236}">
                <a16:creationId xmlns:a16="http://schemas.microsoft.com/office/drawing/2014/main" id="{D9F72615-060E-A2FF-3375-5E2CDE9B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350" y="2496985"/>
            <a:ext cx="1665525" cy="11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pseudonym に対する画像結果">
            <a:extLst>
              <a:ext uri="{FF2B5EF4-FFF2-40B4-BE49-F238E27FC236}">
                <a16:creationId xmlns:a16="http://schemas.microsoft.com/office/drawing/2014/main" id="{B808B824-84C5-0FF0-0137-0A7DEC36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0" y="4971090"/>
            <a:ext cx="2075744" cy="881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ptarmigan に対する画像結果">
            <a:extLst>
              <a:ext uri="{FF2B5EF4-FFF2-40B4-BE49-F238E27FC236}">
                <a16:creationId xmlns:a16="http://schemas.microsoft.com/office/drawing/2014/main" id="{0C94355D-155B-86B3-BF07-7D053851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23" y="4580180"/>
            <a:ext cx="1789717" cy="1572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psoriasis clipart に対する画像結果">
            <a:extLst>
              <a:ext uri="{FF2B5EF4-FFF2-40B4-BE49-F238E27FC236}">
                <a16:creationId xmlns:a16="http://schemas.microsoft.com/office/drawing/2014/main" id="{767ABFA7-803A-1FC5-FB0E-C7EA9119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83" y="4693588"/>
            <a:ext cx="1894554" cy="14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psi  に対する画像結果">
            <a:extLst>
              <a:ext uri="{FF2B5EF4-FFF2-40B4-BE49-F238E27FC236}">
                <a16:creationId xmlns:a16="http://schemas.microsoft.com/office/drawing/2014/main" id="{1CC5EBD9-E30C-B73C-BE49-B957CB93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4693588"/>
            <a:ext cx="1212754" cy="15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psychological に対する画像結果">
            <a:extLst>
              <a:ext uri="{FF2B5EF4-FFF2-40B4-BE49-F238E27FC236}">
                <a16:creationId xmlns:a16="http://schemas.microsoft.com/office/drawing/2014/main" id="{DD195E38-CC35-0845-F0F3-CDC43783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8" y="4645903"/>
            <a:ext cx="2004701" cy="1562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845997" y="1263721"/>
            <a:ext cx="4693162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Put the words in alphabetical order.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7464</TotalTime>
  <Words>215</Words>
  <Application>Microsoft Office PowerPoint</Application>
  <PresentationFormat>ワイド画面</PresentationFormat>
  <Paragraphs>89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460</cp:revision>
  <cp:lastPrinted>2022-06-06T21:43:58Z</cp:lastPrinted>
  <dcterms:created xsi:type="dcterms:W3CDTF">2020-09-21T09:21:49Z</dcterms:created>
  <dcterms:modified xsi:type="dcterms:W3CDTF">2022-06-07T09:02:04Z</dcterms:modified>
</cp:coreProperties>
</file>