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4" r:id="rId2"/>
    <p:sldId id="283" r:id="rId3"/>
    <p:sldId id="1731" r:id="rId4"/>
    <p:sldId id="1797" r:id="rId5"/>
    <p:sldId id="1796" r:id="rId6"/>
    <p:sldId id="1795" r:id="rId7"/>
    <p:sldId id="1794" r:id="rId8"/>
    <p:sldId id="1793" r:id="rId9"/>
    <p:sldId id="1792" r:id="rId10"/>
    <p:sldId id="1791" r:id="rId11"/>
    <p:sldId id="1790" r:id="rId12"/>
    <p:sldId id="1789" r:id="rId13"/>
    <p:sldId id="1788" r:id="rId14"/>
    <p:sldId id="1787" r:id="rId15"/>
    <p:sldId id="1786" r:id="rId16"/>
    <p:sldId id="1785" r:id="rId17"/>
    <p:sldId id="1783" r:id="rId18"/>
    <p:sldId id="1782" r:id="rId19"/>
    <p:sldId id="1781" r:id="rId20"/>
    <p:sldId id="1780" r:id="rId21"/>
    <p:sldId id="1168" r:id="rId22"/>
    <p:sldId id="1835" r:id="rId23"/>
    <p:sldId id="1834" r:id="rId24"/>
    <p:sldId id="1831" r:id="rId25"/>
    <p:sldId id="1829" r:id="rId26"/>
    <p:sldId id="1832" r:id="rId27"/>
    <p:sldId id="1830" r:id="rId28"/>
    <p:sldId id="1833" r:id="rId29"/>
    <p:sldId id="1559" r:id="rId30"/>
    <p:sldId id="1657" r:id="rId31"/>
    <p:sldId id="1804" r:id="rId32"/>
    <p:sldId id="1802" r:id="rId33"/>
    <p:sldId id="1801" r:id="rId34"/>
    <p:sldId id="1800" r:id="rId35"/>
    <p:sldId id="1799" r:id="rId36"/>
    <p:sldId id="1798" r:id="rId37"/>
    <p:sldId id="1805" r:id="rId38"/>
    <p:sldId id="1806" r:id="rId39"/>
    <p:sldId id="1807" r:id="rId40"/>
    <p:sldId id="1808" r:id="rId41"/>
    <p:sldId id="1809" r:id="rId42"/>
    <p:sldId id="1810" r:id="rId43"/>
    <p:sldId id="1811" r:id="rId44"/>
    <p:sldId id="1812" r:id="rId45"/>
    <p:sldId id="1813" r:id="rId46"/>
    <p:sldId id="1814" r:id="rId47"/>
    <p:sldId id="1815" r:id="rId48"/>
    <p:sldId id="1816" r:id="rId49"/>
    <p:sldId id="1817" r:id="rId50"/>
    <p:sldId id="1818" r:id="rId51"/>
    <p:sldId id="1819" r:id="rId52"/>
    <p:sldId id="1820" r:id="rId53"/>
    <p:sldId id="1828" r:id="rId54"/>
    <p:sldId id="1827" r:id="rId55"/>
    <p:sldId id="1826" r:id="rId56"/>
    <p:sldId id="1825" r:id="rId57"/>
    <p:sldId id="1824" r:id="rId58"/>
    <p:sldId id="1823" r:id="rId59"/>
    <p:sldId id="1822" r:id="rId60"/>
    <p:sldId id="1821" r:id="rId61"/>
    <p:sldId id="1836" r:id="rId62"/>
    <p:sldId id="328" r:id="rId6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3784" autoAdjust="0"/>
  </p:normalViewPr>
  <p:slideViewPr>
    <p:cSldViewPr snapToGrid="0">
      <p:cViewPr varScale="1">
        <p:scale>
          <a:sx n="45" d="100"/>
          <a:sy n="45" d="100"/>
        </p:scale>
        <p:origin x="60" y="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6" descr="column clipart に対する画像結果">
            <a:extLst>
              <a:ext uri="{FF2B5EF4-FFF2-40B4-BE49-F238E27FC236}">
                <a16:creationId xmlns:a16="http://schemas.microsoft.com/office/drawing/2014/main" id="{E0CA6422-5F79-D393-71B2-BE7483AE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46" y="1888430"/>
            <a:ext cx="1522342" cy="11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1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8" descr="dumb clipart に対する画像結果">
            <a:extLst>
              <a:ext uri="{FF2B5EF4-FFF2-40B4-BE49-F238E27FC236}">
                <a16:creationId xmlns:a16="http://schemas.microsoft.com/office/drawing/2014/main" id="{E4EFC3CC-F7D6-E602-6B16-8D946382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27" y="2520245"/>
            <a:ext cx="1180465" cy="1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7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0" descr="solemn  に対する画像結果">
            <a:extLst>
              <a:ext uri="{FF2B5EF4-FFF2-40B4-BE49-F238E27FC236}">
                <a16:creationId xmlns:a16="http://schemas.microsoft.com/office/drawing/2014/main" id="{99396C90-74D8-7458-1E74-773E12EF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01" y="3043302"/>
            <a:ext cx="2273781" cy="156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1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</p:txBody>
      </p:sp>
      <p:pic>
        <p:nvPicPr>
          <p:cNvPr id="5" name="Picture 22" descr="condemn clipart に対する画像結果">
            <a:extLst>
              <a:ext uri="{FF2B5EF4-FFF2-40B4-BE49-F238E27FC236}">
                <a16:creationId xmlns:a16="http://schemas.microsoft.com/office/drawing/2014/main" id="{8BC28E78-60A9-9A39-C5C5-EC5797AA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3" y="3647177"/>
            <a:ext cx="1705927" cy="197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8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pic>
        <p:nvPicPr>
          <p:cNvPr id="5" name="Picture 24" descr="gruesome clipart に対する画像結果">
            <a:extLst>
              <a:ext uri="{FF2B5EF4-FFF2-40B4-BE49-F238E27FC236}">
                <a16:creationId xmlns:a16="http://schemas.microsoft.com/office/drawing/2014/main" id="{824EC782-88DA-6C4C-C1D4-AC10FFFD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09" y="2369904"/>
            <a:ext cx="1139499" cy="1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3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income clipart に対する画像結果">
            <a:extLst>
              <a:ext uri="{FF2B5EF4-FFF2-40B4-BE49-F238E27FC236}">
                <a16:creationId xmlns:a16="http://schemas.microsoft.com/office/drawing/2014/main" id="{244D36F9-CF8F-8F44-7404-E2C01CEE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78" y="1279131"/>
            <a:ext cx="1574156" cy="14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outcome</a:t>
            </a:r>
          </a:p>
        </p:txBody>
      </p:sp>
      <p:pic>
        <p:nvPicPr>
          <p:cNvPr id="6" name="Picture 26" descr="outcome clipart に対する画像結果">
            <a:extLst>
              <a:ext uri="{FF2B5EF4-FFF2-40B4-BE49-F238E27FC236}">
                <a16:creationId xmlns:a16="http://schemas.microsoft.com/office/drawing/2014/main" id="{D7A1EDC2-F1BF-3A9B-9DA1-6E153A63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50" y="2182474"/>
            <a:ext cx="1460575" cy="12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9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outcome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handsome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8" descr="handsome clipart に対する画像結果">
            <a:extLst>
              <a:ext uri="{FF2B5EF4-FFF2-40B4-BE49-F238E27FC236}">
                <a16:creationId xmlns:a16="http://schemas.microsoft.com/office/drawing/2014/main" id="{8653B83E-1A0D-DDFA-0CA1-B25726FD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43" y="2647249"/>
            <a:ext cx="1336542" cy="156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3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outcome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handsome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thumbnail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32" descr="thumbnails clipart sns に対する画像結果">
            <a:extLst>
              <a:ext uri="{FF2B5EF4-FFF2-40B4-BE49-F238E27FC236}">
                <a16:creationId xmlns:a16="http://schemas.microsoft.com/office/drawing/2014/main" id="{D5ED6E3E-BAB9-2EBA-0060-63DE9F35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68" y="3103708"/>
            <a:ext cx="1002491" cy="14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thumbnail clipart に対する画像結果">
            <a:extLst>
              <a:ext uri="{FF2B5EF4-FFF2-40B4-BE49-F238E27FC236}">
                <a16:creationId xmlns:a16="http://schemas.microsoft.com/office/drawing/2014/main" id="{1432B157-621B-8B6A-E14E-1CBCAE99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43" y="3253065"/>
            <a:ext cx="663487" cy="78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7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outcome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handsome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thumbnail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tombstone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977DF7-34D6-4EC3-3C05-77DE1478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305" y="3647177"/>
            <a:ext cx="157290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20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column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dumb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condemn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gruesome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315200" y="477078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outcome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handsome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thumbnail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tombstone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18. honeycomb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36" descr="honeycomb に対する画像結果">
            <a:extLst>
              <a:ext uri="{FF2B5EF4-FFF2-40B4-BE49-F238E27FC236}">
                <a16:creationId xmlns:a16="http://schemas.microsoft.com/office/drawing/2014/main" id="{5193B47D-AF43-1181-A8D0-D3211084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9" y="4490495"/>
            <a:ext cx="3187842" cy="205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8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Present participles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Past participles.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828696" y="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D1EF9F-FDF3-A830-DC49-886B5B7FF875}"/>
              </a:ext>
            </a:extLst>
          </p:cNvPr>
          <p:cNvSpPr txBox="1"/>
          <p:nvPr/>
        </p:nvSpPr>
        <p:spPr>
          <a:xfrm>
            <a:off x="4400550" y="228600"/>
            <a:ext cx="2922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endParaRPr kumimoji="1" lang="en-US" altLang="ja-JP" sz="2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95379B-731B-A244-6CFD-BB79B2021BCD}"/>
              </a:ext>
            </a:extLst>
          </p:cNvPr>
          <p:cNvSpPr txBox="1"/>
          <p:nvPr/>
        </p:nvSpPr>
        <p:spPr>
          <a:xfrm>
            <a:off x="7694930" y="324146"/>
            <a:ext cx="2971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51280" y="831976"/>
            <a:ext cx="2282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   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</a:t>
            </a:r>
          </a:p>
          <a:p>
            <a:pPr algn="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335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D1EF9F-FDF3-A830-DC49-886B5B7FF875}"/>
              </a:ext>
            </a:extLst>
          </p:cNvPr>
          <p:cNvSpPr txBox="1"/>
          <p:nvPr/>
        </p:nvSpPr>
        <p:spPr>
          <a:xfrm>
            <a:off x="4400550" y="228600"/>
            <a:ext cx="29229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limbing  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slipping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boiling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stealing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51280" y="831976"/>
            <a:ext cx="2282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   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</a:t>
            </a:r>
          </a:p>
          <a:p>
            <a:pPr algn="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5399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D1EF9F-FDF3-A830-DC49-886B5B7FF875}"/>
              </a:ext>
            </a:extLst>
          </p:cNvPr>
          <p:cNvSpPr txBox="1"/>
          <p:nvPr/>
        </p:nvSpPr>
        <p:spPr>
          <a:xfrm>
            <a:off x="4400550" y="228600"/>
            <a:ext cx="29229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limbing  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slipping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boiling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stealing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51280" y="831976"/>
            <a:ext cx="2282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   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</a:t>
            </a:r>
          </a:p>
          <a:p>
            <a:pPr algn="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 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206D33-392E-8264-6172-96C3E7D4A9C6}"/>
              </a:ext>
            </a:extLst>
          </p:cNvPr>
          <p:cNvSpPr txBox="1"/>
          <p:nvPr/>
        </p:nvSpPr>
        <p:spPr>
          <a:xfrm>
            <a:off x="7713162" y="1977538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000" b="1" dirty="0">
                <a:solidFill>
                  <a:srgbClr val="0070C0"/>
                </a:solidFill>
              </a:rPr>
              <a:t>b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oiling</a:t>
            </a:r>
            <a:r>
              <a:rPr kumimoji="1" lang="en-US" altLang="ja-JP" sz="2000" b="1" dirty="0"/>
              <a:t> water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0070C0"/>
                </a:solidFill>
              </a:rPr>
              <a:t>falling</a:t>
            </a:r>
            <a:r>
              <a:rPr lang="en-US" altLang="ja-JP" sz="2000" b="1" dirty="0"/>
              <a:t> leaves</a:t>
            </a:r>
          </a:p>
          <a:p>
            <a:r>
              <a:rPr kumimoji="1" lang="en-US" altLang="ja-JP" sz="2000" b="1" dirty="0">
                <a:solidFill>
                  <a:srgbClr val="0070C0"/>
                </a:solidFill>
              </a:rPr>
              <a:t> freezing </a:t>
            </a:r>
            <a:r>
              <a:rPr kumimoji="1" lang="en-US" altLang="ja-JP" sz="2000" b="1" dirty="0"/>
              <a:t>temperature</a:t>
            </a:r>
            <a:endParaRPr kumimoji="1" lang="ja-JP" altLang="en-US" sz="2000" b="1" dirty="0"/>
          </a:p>
        </p:txBody>
      </p:sp>
      <p:pic>
        <p:nvPicPr>
          <p:cNvPr id="1026" name="Picture 2" descr="boiling water に対する画像結果">
            <a:extLst>
              <a:ext uri="{FF2B5EF4-FFF2-40B4-BE49-F238E27FC236}">
                <a16:creationId xmlns:a16="http://schemas.microsoft.com/office/drawing/2014/main" id="{07620987-1FDF-F200-AEE6-E103CF43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40" y="3227218"/>
            <a:ext cx="1985101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5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95379B-731B-A244-6CFD-BB79B2021BCD}"/>
              </a:ext>
            </a:extLst>
          </p:cNvPr>
          <p:cNvSpPr txBox="1"/>
          <p:nvPr/>
        </p:nvSpPr>
        <p:spPr>
          <a:xfrm>
            <a:off x="4446905" y="324144"/>
            <a:ext cx="2971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limbed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slipped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played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hurried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fried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boiled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rung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fallen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broken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frozen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torn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stolen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51280" y="831976"/>
            <a:ext cx="2282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   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</a:t>
            </a:r>
          </a:p>
          <a:p>
            <a:pPr algn="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77055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95379B-731B-A244-6CFD-BB79B2021BCD}"/>
              </a:ext>
            </a:extLst>
          </p:cNvPr>
          <p:cNvSpPr txBox="1"/>
          <p:nvPr/>
        </p:nvSpPr>
        <p:spPr>
          <a:xfrm>
            <a:off x="4446905" y="324144"/>
            <a:ext cx="2971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limbed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slipped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played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hurried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fried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boiled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rung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fallen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broken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frozen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torn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stolen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51280" y="831976"/>
            <a:ext cx="2282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   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</a:t>
            </a:r>
          </a:p>
          <a:p>
            <a:pPr algn="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 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A21BD2-169C-F42B-F9CE-6BEFF508719E}"/>
              </a:ext>
            </a:extLst>
          </p:cNvPr>
          <p:cNvSpPr txBox="1"/>
          <p:nvPr/>
        </p:nvSpPr>
        <p:spPr>
          <a:xfrm>
            <a:off x="7713162" y="1977538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000" b="1" dirty="0"/>
              <a:t>piles of </a:t>
            </a:r>
            <a:r>
              <a:rPr lang="en-US" altLang="ja-JP" sz="2000" b="1" dirty="0">
                <a:solidFill>
                  <a:srgbClr val="0070C0"/>
                </a:solidFill>
              </a:rPr>
              <a:t>fallen</a:t>
            </a:r>
            <a:r>
              <a:rPr lang="en-US" altLang="ja-JP" sz="2000" b="1" dirty="0"/>
              <a:t> leaves</a:t>
            </a:r>
            <a:endParaRPr kumimoji="1" lang="en-US" altLang="ja-JP" sz="2000" b="1" dirty="0"/>
          </a:p>
          <a:p>
            <a:r>
              <a:rPr lang="en-US" altLang="ja-JP" sz="2000" b="1" dirty="0"/>
              <a:t> two </a:t>
            </a:r>
            <a:r>
              <a:rPr lang="en-US" altLang="ja-JP" sz="2000" b="1" dirty="0">
                <a:solidFill>
                  <a:srgbClr val="0070C0"/>
                </a:solidFill>
              </a:rPr>
              <a:t>sliced</a:t>
            </a:r>
            <a:r>
              <a:rPr lang="en-US" altLang="ja-JP" sz="2000" b="1" dirty="0"/>
              <a:t> onions</a:t>
            </a:r>
          </a:p>
          <a:p>
            <a:r>
              <a:rPr kumimoji="1" lang="en-US" altLang="ja-JP" sz="2000" b="1" dirty="0">
                <a:solidFill>
                  <a:srgbClr val="0070C0"/>
                </a:solidFill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</a:rPr>
              <a:t>stolen </a:t>
            </a:r>
            <a:r>
              <a:rPr lang="en-US" altLang="ja-JP" sz="2000" b="1" dirty="0"/>
              <a:t>cars</a:t>
            </a:r>
            <a:endParaRPr kumimoji="1" lang="ja-JP" altLang="en-US" sz="2000" b="1" dirty="0"/>
          </a:p>
        </p:txBody>
      </p:sp>
      <p:pic>
        <p:nvPicPr>
          <p:cNvPr id="2050" name="Picture 2" descr="piles of fallen leaves に対する画像結果">
            <a:extLst>
              <a:ext uri="{FF2B5EF4-FFF2-40B4-BE49-F238E27FC236}">
                <a16:creationId xmlns:a16="http://schemas.microsoft.com/office/drawing/2014/main" id="{B320C3E2-02DF-3F9C-5DAB-99655AA0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173212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69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D1EF9F-FDF3-A830-DC49-886B5B7FF875}"/>
              </a:ext>
            </a:extLst>
          </p:cNvPr>
          <p:cNvSpPr txBox="1"/>
          <p:nvPr/>
        </p:nvSpPr>
        <p:spPr>
          <a:xfrm>
            <a:off x="4400550" y="228600"/>
            <a:ext cx="29229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limbing  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slipping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boiling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tearing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stealing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95379B-731B-A244-6CFD-BB79B2021BCD}"/>
              </a:ext>
            </a:extLst>
          </p:cNvPr>
          <p:cNvSpPr txBox="1"/>
          <p:nvPr/>
        </p:nvSpPr>
        <p:spPr>
          <a:xfrm>
            <a:off x="7694930" y="324146"/>
            <a:ext cx="2971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limbed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slipped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played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hurried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fried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boiled</a:t>
            </a:r>
          </a:p>
          <a:p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rung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fallen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broken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frozen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torn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stolen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51280" y="831976"/>
            <a:ext cx="2282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limb   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paste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slip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play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hurry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fry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boil</a:t>
            </a:r>
          </a:p>
          <a:p>
            <a:pPr algn="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fall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break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tear</a:t>
            </a: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steal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85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1" y="5002012"/>
            <a:ext cx="1351259" cy="18559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D1EF9F-FDF3-A830-DC49-886B5B7FF875}"/>
              </a:ext>
            </a:extLst>
          </p:cNvPr>
          <p:cNvSpPr txBox="1"/>
          <p:nvPr/>
        </p:nvSpPr>
        <p:spPr>
          <a:xfrm>
            <a:off x="4295775" y="674399"/>
            <a:ext cx="292290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boring</a:t>
            </a:r>
          </a:p>
          <a:p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interesting</a:t>
            </a:r>
          </a:p>
          <a:p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frightening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95379B-731B-A244-6CFD-BB79B2021BCD}"/>
              </a:ext>
            </a:extLst>
          </p:cNvPr>
          <p:cNvSpPr txBox="1"/>
          <p:nvPr/>
        </p:nvSpPr>
        <p:spPr>
          <a:xfrm>
            <a:off x="7800214" y="797510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participle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bored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interested</a:t>
            </a:r>
          </a:p>
          <a:p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frighten</a:t>
            </a:r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A5E4AA-D031-9B4D-1557-B288BB221CC9}"/>
              </a:ext>
            </a:extLst>
          </p:cNvPr>
          <p:cNvSpPr txBox="1"/>
          <p:nvPr/>
        </p:nvSpPr>
        <p:spPr>
          <a:xfrm>
            <a:off x="1321498" y="1182231"/>
            <a:ext cx="2282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bore</a:t>
            </a:r>
          </a:p>
          <a:p>
            <a:pPr algn="r"/>
            <a:endParaRPr kumimoji="1"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Interest</a:t>
            </a:r>
          </a:p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frighten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65D0A8-86D5-CF38-37C5-6BEA04E1B15A}"/>
              </a:ext>
            </a:extLst>
          </p:cNvPr>
          <p:cNvSpPr txBox="1"/>
          <p:nvPr/>
        </p:nvSpPr>
        <p:spPr>
          <a:xfrm>
            <a:off x="5003228" y="5973887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feelings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AutoShape 2" descr="ソース画像を表示">
            <a:extLst>
              <a:ext uri="{FF2B5EF4-FFF2-40B4-BE49-F238E27FC236}">
                <a16:creationId xmlns:a16="http://schemas.microsoft.com/office/drawing/2014/main" id="{A691ABE7-E1DB-B2D4-3960-4D9783965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6" name="Picture 4" descr="feelings  に対する画像結果">
            <a:extLst>
              <a:ext uri="{FF2B5EF4-FFF2-40B4-BE49-F238E27FC236}">
                <a16:creationId xmlns:a16="http://schemas.microsoft.com/office/drawing/2014/main" id="{6392F8EB-58F7-EDFD-137B-3899CDF4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657852"/>
            <a:ext cx="4635626" cy="32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3903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Past Participles as Adjectives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numb</a:t>
            </a: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numb clipart に対する画像結果">
            <a:extLst>
              <a:ext uri="{FF2B5EF4-FFF2-40B4-BE49-F238E27FC236}">
                <a16:creationId xmlns:a16="http://schemas.microsoft.com/office/drawing/2014/main" id="{32933270-8515-79C0-7D89-A5D1B8B5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8" y="1520573"/>
            <a:ext cx="1694175" cy="15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46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               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18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     fried          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36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     fried     frozen     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14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     fried     frozen     torn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5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     fried     frozen     torn     boiled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72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0" y="11334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break     to fry     to freeze     to tear     to boil    to steal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36494E-FAFB-5BFC-7C75-A051F0C59BA9}"/>
              </a:ext>
            </a:extLst>
          </p:cNvPr>
          <p:cNvSpPr txBox="1"/>
          <p:nvPr/>
        </p:nvSpPr>
        <p:spPr>
          <a:xfrm>
            <a:off x="132575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     fried     frozen     torn     boiled     stolen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10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2069909" y="276728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Complete the sentences and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underline adjectives in blue.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F8E861-F7A4-A754-8016-D907F931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13" y="317957"/>
            <a:ext cx="2082687" cy="20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4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likes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onions with his steak.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fried onions steak に対する画像結果">
            <a:extLst>
              <a:ext uri="{FF2B5EF4-FFF2-40B4-BE49-F238E27FC236}">
                <a16:creationId xmlns:a16="http://schemas.microsoft.com/office/drawing/2014/main" id="{A36447FE-7E75-1F61-916E-F2BAC545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30" y="2490640"/>
            <a:ext cx="5043603" cy="334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17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likes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fried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onions with his steak.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fried onions steak に対する画像結果">
            <a:extLst>
              <a:ext uri="{FF2B5EF4-FFF2-40B4-BE49-F238E27FC236}">
                <a16:creationId xmlns:a16="http://schemas.microsoft.com/office/drawing/2014/main" id="{A36447FE-7E75-1F61-916E-F2BAC545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30" y="2490640"/>
            <a:ext cx="5043603" cy="334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2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</p:txBody>
      </p:sp>
      <p:pic>
        <p:nvPicPr>
          <p:cNvPr id="3" name="Picture 4" descr="bomb clipart に対する画像結果">
            <a:extLst>
              <a:ext uri="{FF2B5EF4-FFF2-40B4-BE49-F238E27FC236}">
                <a16:creationId xmlns:a16="http://schemas.microsoft.com/office/drawing/2014/main" id="{446285A6-E1D1-12B3-BD81-F36C3235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1" y="1906727"/>
            <a:ext cx="1460767" cy="15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2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One of my mother’s shoes has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heel.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broken heels に対する画像結果">
            <a:extLst>
              <a:ext uri="{FF2B5EF4-FFF2-40B4-BE49-F238E27FC236}">
                <a16:creationId xmlns:a16="http://schemas.microsoft.com/office/drawing/2014/main" id="{953FFC8B-9573-FDFB-1A2F-051EB123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6" y="3081874"/>
            <a:ext cx="43148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08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One of my mother’s shoes has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heel.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broken heels に対する画像結果">
            <a:extLst>
              <a:ext uri="{FF2B5EF4-FFF2-40B4-BE49-F238E27FC236}">
                <a16:creationId xmlns:a16="http://schemas.microsoft.com/office/drawing/2014/main" id="{953FFC8B-9573-FDFB-1A2F-051EB123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6" y="3081874"/>
            <a:ext cx="43148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52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Could you mend my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shirt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right away?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mend torn shirt に対する画像結果">
            <a:extLst>
              <a:ext uri="{FF2B5EF4-FFF2-40B4-BE49-F238E27FC236}">
                <a16:creationId xmlns:a16="http://schemas.microsoft.com/office/drawing/2014/main" id="{E25544E3-9440-4B51-2321-3974D60B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2913158"/>
            <a:ext cx="428625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61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Could you mend my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torn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shirt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right away?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mend torn shirt に対する画像結果">
            <a:extLst>
              <a:ext uri="{FF2B5EF4-FFF2-40B4-BE49-F238E27FC236}">
                <a16:creationId xmlns:a16="http://schemas.microsoft.com/office/drawing/2014/main" id="{E25544E3-9440-4B51-2321-3974D60B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2913158"/>
            <a:ext cx="428625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3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not doubt that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thieves hid the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money.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hid stolen money に対する画像結果">
            <a:extLst>
              <a:ext uri="{FF2B5EF4-FFF2-40B4-BE49-F238E27FC236}">
                <a16:creationId xmlns:a16="http://schemas.microsoft.com/office/drawing/2014/main" id="{027B412F-65F6-F4EF-7FEB-8B16E793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34" y="2496851"/>
            <a:ext cx="2864731" cy="381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42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not doubt that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thieves hid the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stolen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money.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hid stolen money に対する画像結果">
            <a:extLst>
              <a:ext uri="{FF2B5EF4-FFF2-40B4-BE49-F238E27FC236}">
                <a16:creationId xmlns:a16="http://schemas.microsoft.com/office/drawing/2014/main" id="{027B412F-65F6-F4EF-7FEB-8B16E793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34" y="2496851"/>
            <a:ext cx="2864731" cy="381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3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not doubt that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thieves hid the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stolen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money.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hid stolen money に対する画像結果">
            <a:extLst>
              <a:ext uri="{FF2B5EF4-FFF2-40B4-BE49-F238E27FC236}">
                <a16:creationId xmlns:a16="http://schemas.microsoft.com/office/drawing/2014/main" id="{027B412F-65F6-F4EF-7FEB-8B16E793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34" y="2496851"/>
            <a:ext cx="2864731" cy="381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73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mashed the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and cooked some broccoli.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7B08C0-7DC3-F12C-84B3-FA52BEA2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610" y="2509837"/>
            <a:ext cx="4712180" cy="371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19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mashed the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boiled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potatoes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and cooked some broccoli.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7E5D7B-0E7E-49F5-370E-52C0A9B6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77" y="2519132"/>
            <a:ext cx="4712180" cy="371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895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Sorbet is a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dessert made from fruit juice, sugar and water.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sorbet に対する画像結果">
            <a:extLst>
              <a:ext uri="{FF2B5EF4-FFF2-40B4-BE49-F238E27FC236}">
                <a16:creationId xmlns:a16="http://schemas.microsoft.com/office/drawing/2014/main" id="{CA041066-2216-386C-A18D-3B6EBC24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80" y="2657578"/>
            <a:ext cx="4470528" cy="335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6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</p:txBody>
      </p:sp>
      <p:pic>
        <p:nvPicPr>
          <p:cNvPr id="5" name="Picture 6" descr="come clipart に対する画像結果">
            <a:extLst>
              <a:ext uri="{FF2B5EF4-FFF2-40B4-BE49-F238E27FC236}">
                <a16:creationId xmlns:a16="http://schemas.microsoft.com/office/drawing/2014/main" id="{B05A4032-19F8-CE8C-4B35-BA40E0DF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3" y="2416070"/>
            <a:ext cx="163829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95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395287" y="1019175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Sorbet is a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frozen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dessert made from fruit juice, sugar and water.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sorbet に対する画像結果">
            <a:extLst>
              <a:ext uri="{FF2B5EF4-FFF2-40B4-BE49-F238E27FC236}">
                <a16:creationId xmlns:a16="http://schemas.microsoft.com/office/drawing/2014/main" id="{CA041066-2216-386C-A18D-3B6EBC24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80" y="2657578"/>
            <a:ext cx="4470528" cy="335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75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676400" y="276728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nouns could these past participles be describing?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F8E861-F7A4-A754-8016-D907F931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13" y="317957"/>
            <a:ext cx="2082687" cy="20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7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88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83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95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80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pork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155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pork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90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pork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9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pork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shirt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6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</p:txBody>
      </p:sp>
      <p:pic>
        <p:nvPicPr>
          <p:cNvPr id="3" name="Picture 8" descr="some clipart に対する画像結果">
            <a:extLst>
              <a:ext uri="{FF2B5EF4-FFF2-40B4-BE49-F238E27FC236}">
                <a16:creationId xmlns:a16="http://schemas.microsoft.com/office/drawing/2014/main" id="{9C0CC5E8-68B4-716A-C9B4-8BA8AF7E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5" y="3119307"/>
            <a:ext cx="1455065" cy="14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50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window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abandoned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chopped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pork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2F2E-D4A5-4912-81A5-06969300FE28}"/>
              </a:ext>
            </a:extLst>
          </p:cNvPr>
          <p:cNvSpPr txBox="1"/>
          <p:nvPr/>
        </p:nvSpPr>
        <p:spPr>
          <a:xfrm>
            <a:off x="5847576" y="538430"/>
            <a:ext cx="6392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melted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wrinkled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shirt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folded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blanket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056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6CC77C-BB7B-2EC7-711A-434C976D6C2E}"/>
              </a:ext>
            </a:extLst>
          </p:cNvPr>
          <p:cNvSpPr txBox="1"/>
          <p:nvPr/>
        </p:nvSpPr>
        <p:spPr>
          <a:xfrm>
            <a:off x="132576" y="538430"/>
            <a:ext cx="543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F39ABB-719F-916F-044A-9C972EA910EB}"/>
              </a:ext>
            </a:extLst>
          </p:cNvPr>
          <p:cNvSpPr txBox="1"/>
          <p:nvPr/>
        </p:nvSpPr>
        <p:spPr>
          <a:xfrm>
            <a:off x="409575" y="538430"/>
            <a:ext cx="1143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The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closed</a:t>
            </a:r>
            <a:r>
              <a:rPr kumimoji="1" lang="en-US" altLang="ja-JP" sz="4000" b="1" dirty="0"/>
              <a:t> store will never open again.</a:t>
            </a:r>
            <a:endParaRPr lang="en-US" altLang="ja-JP" sz="4000" b="1" dirty="0"/>
          </a:p>
          <a:p>
            <a:endParaRPr kumimoji="1" lang="en-US" altLang="ja-JP" sz="4000" b="1" dirty="0"/>
          </a:p>
          <a:p>
            <a:r>
              <a:rPr lang="en-US" altLang="ja-JP" sz="4000" b="1" dirty="0"/>
              <a:t>The </a:t>
            </a:r>
            <a:r>
              <a:rPr lang="en-US" altLang="ja-JP" sz="4000" b="1" dirty="0">
                <a:solidFill>
                  <a:srgbClr val="0070C0"/>
                </a:solidFill>
              </a:rPr>
              <a:t>wrinkled</a:t>
            </a:r>
            <a:r>
              <a:rPr lang="en-US" altLang="ja-JP" sz="4000" b="1" dirty="0"/>
              <a:t> dolphin dove into water.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>
                <a:solidFill>
                  <a:srgbClr val="0070C0"/>
                </a:solidFill>
              </a:rPr>
              <a:t>Fried</a:t>
            </a:r>
            <a:r>
              <a:rPr lang="en-US" altLang="ja-JP" sz="4000" b="1" dirty="0"/>
              <a:t> chicken is our favorite food.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I ate </a:t>
            </a:r>
            <a:r>
              <a:rPr lang="en-US" altLang="ja-JP" sz="4000" b="1" dirty="0">
                <a:solidFill>
                  <a:srgbClr val="0070C0"/>
                </a:solidFill>
              </a:rPr>
              <a:t>chopped</a:t>
            </a:r>
            <a:r>
              <a:rPr lang="en-US" altLang="ja-JP" sz="4000" b="1" dirty="0"/>
              <a:t> bananas quietly.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825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</p:txBody>
      </p:sp>
      <p:pic>
        <p:nvPicPr>
          <p:cNvPr id="3" name="Picture 10" descr="hymn clipart に対する画像結果">
            <a:extLst>
              <a:ext uri="{FF2B5EF4-FFF2-40B4-BE49-F238E27FC236}">
                <a16:creationId xmlns:a16="http://schemas.microsoft.com/office/drawing/2014/main" id="{B50BC2B7-2EC3-F0E8-D128-EDAA615B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1" y="3816282"/>
            <a:ext cx="960559" cy="15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3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pic>
        <p:nvPicPr>
          <p:cNvPr id="5" name="Picture 12" descr="autumn clipart に対する画像結果">
            <a:extLst>
              <a:ext uri="{FF2B5EF4-FFF2-40B4-BE49-F238E27FC236}">
                <a16:creationId xmlns:a16="http://schemas.microsoft.com/office/drawing/2014/main" id="{53329791-067C-0A67-982B-1EF2E85E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4" y="4262730"/>
            <a:ext cx="1999438" cy="15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2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bomb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autumn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3318933" y="477078"/>
            <a:ext cx="400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welcome</a:t>
            </a:r>
          </a:p>
        </p:txBody>
      </p:sp>
      <p:pic>
        <p:nvPicPr>
          <p:cNvPr id="5" name="Picture 14" descr="welcome clipart に対する画像結果">
            <a:extLst>
              <a:ext uri="{FF2B5EF4-FFF2-40B4-BE49-F238E27FC236}">
                <a16:creationId xmlns:a16="http://schemas.microsoft.com/office/drawing/2014/main" id="{4261F72F-8E87-AFC5-1485-B76E25C8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48" y="1517242"/>
            <a:ext cx="1131520" cy="17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7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1397</Words>
  <Application>Microsoft Office PowerPoint</Application>
  <PresentationFormat>ワイド画面</PresentationFormat>
  <Paragraphs>575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8" baseType="lpstr">
      <vt:lpstr>游ゴシック</vt:lpstr>
      <vt:lpstr>游ゴシック Light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447</cp:revision>
  <cp:lastPrinted>2022-05-30T22:44:42Z</cp:lastPrinted>
  <dcterms:created xsi:type="dcterms:W3CDTF">2020-09-21T09:21:49Z</dcterms:created>
  <dcterms:modified xsi:type="dcterms:W3CDTF">2022-05-31T09:03:10Z</dcterms:modified>
</cp:coreProperties>
</file>