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4" r:id="rId2"/>
    <p:sldId id="1377" r:id="rId3"/>
    <p:sldId id="1038" r:id="rId4"/>
    <p:sldId id="1095" r:id="rId5"/>
    <p:sldId id="975" r:id="rId6"/>
    <p:sldId id="976" r:id="rId7"/>
    <p:sldId id="977" r:id="rId8"/>
    <p:sldId id="1148" r:id="rId9"/>
    <p:sldId id="1338" r:id="rId10"/>
    <p:sldId id="1418" r:id="rId11"/>
    <p:sldId id="1422" r:id="rId12"/>
    <p:sldId id="1416" r:id="rId13"/>
    <p:sldId id="1423" r:id="rId14"/>
    <p:sldId id="1426" r:id="rId15"/>
    <p:sldId id="1425" r:id="rId16"/>
    <p:sldId id="1424" r:id="rId17"/>
    <p:sldId id="1427" r:id="rId18"/>
    <p:sldId id="1428" r:id="rId19"/>
    <p:sldId id="1429" r:id="rId20"/>
    <p:sldId id="1430" r:id="rId21"/>
    <p:sldId id="1411" r:id="rId22"/>
    <p:sldId id="1166" r:id="rId23"/>
    <p:sldId id="945" r:id="rId24"/>
    <p:sldId id="1405" r:id="rId25"/>
    <p:sldId id="1421" r:id="rId26"/>
    <p:sldId id="1404" r:id="rId27"/>
    <p:sldId id="1420" r:id="rId28"/>
    <p:sldId id="1402" r:id="rId29"/>
    <p:sldId id="1419" r:id="rId30"/>
    <p:sldId id="978" r:id="rId31"/>
    <p:sldId id="328" r:id="rId3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7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A191BC1-DA93-4A1F-AAE2-0EF53FAF1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D4CF08-2020-4071-B50A-8FA6BA316F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303" y="0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8CAF633C-C394-496E-B4F0-9D5DB1BA0E71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EAF321-6444-4A06-804C-A0F31A5F4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616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F1371C-59A8-4E79-B4AB-C37165662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303" y="9447616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F7850C7B-E6F1-4104-B1AA-5768DF455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79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72591" cy="498784"/>
          </a:xfrm>
          <a:prstGeom prst="rect">
            <a:avLst/>
          </a:prstGeom>
        </p:spPr>
        <p:txBody>
          <a:bodyPr vert="horz" lIns="90930" tIns="45462" rIns="90930" bIns="454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5"/>
            <a:ext cx="2972590" cy="498784"/>
          </a:xfrm>
          <a:prstGeom prst="rect">
            <a:avLst/>
          </a:prstGeom>
        </p:spPr>
        <p:txBody>
          <a:bodyPr vert="horz" lIns="90930" tIns="45462" rIns="90930" bIns="45462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0" tIns="45462" rIns="90930" bIns="4546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30" tIns="45462" rIns="90930" bIns="4546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46904"/>
            <a:ext cx="2972591" cy="498784"/>
          </a:xfrm>
          <a:prstGeom prst="rect">
            <a:avLst/>
          </a:prstGeom>
        </p:spPr>
        <p:txBody>
          <a:bodyPr vert="horz" lIns="90930" tIns="45462" rIns="90930" bIns="454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30" tIns="45462" rIns="90930" bIns="45462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33803" y="88585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20" y="683235"/>
            <a:ext cx="3247340" cy="43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Bird に対する画像結果">
            <a:extLst>
              <a:ext uri="{FF2B5EF4-FFF2-40B4-BE49-F238E27FC236}">
                <a16:creationId xmlns:a16="http://schemas.microsoft.com/office/drawing/2014/main" id="{E7308ED5-023D-6E13-6957-E086F031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87" y="0"/>
            <a:ext cx="5469704" cy="43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oon Bird に対する画像結果">
            <a:extLst>
              <a:ext uri="{FF2B5EF4-FFF2-40B4-BE49-F238E27FC236}">
                <a16:creationId xmlns:a16="http://schemas.microsoft.com/office/drawing/2014/main" id="{79A303B7-1ABF-58C6-A0A8-68DEB112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24" y="2889741"/>
            <a:ext cx="5001792" cy="39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rtoon Bird に対する画像結果">
            <a:extLst>
              <a:ext uri="{FF2B5EF4-FFF2-40B4-BE49-F238E27FC236}">
                <a16:creationId xmlns:a16="http://schemas.microsoft.com/office/drawing/2014/main" id="{D3BE0AEB-94CB-2E7D-F4FD-F0968683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90" y="-149779"/>
            <a:ext cx="5280915" cy="41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0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Bird に対する画像結果">
            <a:extLst>
              <a:ext uri="{FF2B5EF4-FFF2-40B4-BE49-F238E27FC236}">
                <a16:creationId xmlns:a16="http://schemas.microsoft.com/office/drawing/2014/main" id="{E7308ED5-023D-6E13-6957-E086F031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52"/>
            <a:ext cx="4532521" cy="35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oon Bird に対する画像結果">
            <a:extLst>
              <a:ext uri="{FF2B5EF4-FFF2-40B4-BE49-F238E27FC236}">
                <a16:creationId xmlns:a16="http://schemas.microsoft.com/office/drawing/2014/main" id="{79A303B7-1ABF-58C6-A0A8-68DEB112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01" y="3552936"/>
            <a:ext cx="4025518" cy="31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rtoon Bird に対する画像結果">
            <a:extLst>
              <a:ext uri="{FF2B5EF4-FFF2-40B4-BE49-F238E27FC236}">
                <a16:creationId xmlns:a16="http://schemas.microsoft.com/office/drawing/2014/main" id="{D3BE0AEB-94CB-2E7D-F4FD-F0968683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52" y="354070"/>
            <a:ext cx="3798893" cy="3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240B28-CB01-FCCF-EDEC-0A343C420E8F}"/>
              </a:ext>
            </a:extLst>
          </p:cNvPr>
          <p:cNvSpPr txBox="1"/>
          <p:nvPr/>
        </p:nvSpPr>
        <p:spPr>
          <a:xfrm>
            <a:off x="1346030" y="1704992"/>
            <a:ext cx="85758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in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pic>
        <p:nvPicPr>
          <p:cNvPr id="6" name="Picture 2" descr="Cartoon Bird に対する画像結果">
            <a:extLst>
              <a:ext uri="{FF2B5EF4-FFF2-40B4-BE49-F238E27FC236}">
                <a16:creationId xmlns:a16="http://schemas.microsoft.com/office/drawing/2014/main" id="{9B06F2C9-CEB2-B2A1-FCD7-72C6BE21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88" y="3262046"/>
            <a:ext cx="4532520" cy="35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Bird に対する画像結果">
            <a:extLst>
              <a:ext uri="{FF2B5EF4-FFF2-40B4-BE49-F238E27FC236}">
                <a16:creationId xmlns:a16="http://schemas.microsoft.com/office/drawing/2014/main" id="{4FACDCEF-970C-80FE-F331-2BABE0B8D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85" y="211200"/>
            <a:ext cx="4025518" cy="31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BD2302-6BB3-52D7-383F-39DE11448A90}"/>
              </a:ext>
            </a:extLst>
          </p:cNvPr>
          <p:cNvSpPr txBox="1"/>
          <p:nvPr/>
        </p:nvSpPr>
        <p:spPr>
          <a:xfrm>
            <a:off x="2405848" y="1708206"/>
            <a:ext cx="15792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badi" panose="020B0604020104020204" pitchFamily="34" charset="0"/>
              </a:rPr>
              <a:t>come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9BBEAE-F160-0588-D3F1-2651B5B3B1D7}"/>
              </a:ext>
            </a:extLst>
          </p:cNvPr>
          <p:cNvSpPr txBox="1"/>
          <p:nvPr/>
        </p:nvSpPr>
        <p:spPr>
          <a:xfrm>
            <a:off x="5039667" y="1824198"/>
            <a:ext cx="105633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badi" panose="020B0604020104020204" pitchFamily="34" charset="0"/>
              </a:rPr>
              <a:t>out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pic>
        <p:nvPicPr>
          <p:cNvPr id="10" name="Picture 2" descr="Cartoon Bird に対する画像結果">
            <a:extLst>
              <a:ext uri="{FF2B5EF4-FFF2-40B4-BE49-F238E27FC236}">
                <a16:creationId xmlns:a16="http://schemas.microsoft.com/office/drawing/2014/main" id="{2C0A2013-50BE-18B6-5921-A35F95B5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17" y="3463165"/>
            <a:ext cx="4025518" cy="31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0C7C11-E14C-41A3-0B2B-4365A880907A}"/>
              </a:ext>
            </a:extLst>
          </p:cNvPr>
          <p:cNvSpPr txBox="1"/>
          <p:nvPr/>
        </p:nvSpPr>
        <p:spPr>
          <a:xfrm>
            <a:off x="6210848" y="1828533"/>
            <a:ext cx="15792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badi" panose="020B0604020104020204" pitchFamily="34" charset="0"/>
              </a:rPr>
              <a:t>come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6DF223-FC99-EEDD-C2F9-35B0CFBB20D6}"/>
              </a:ext>
            </a:extLst>
          </p:cNvPr>
          <p:cNvSpPr txBox="1"/>
          <p:nvPr/>
        </p:nvSpPr>
        <p:spPr>
          <a:xfrm>
            <a:off x="8498544" y="1887345"/>
            <a:ext cx="15792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thumb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70006C-331E-0482-7A48-C8D078244E8D}"/>
              </a:ext>
            </a:extLst>
          </p:cNvPr>
          <p:cNvSpPr txBox="1"/>
          <p:nvPr/>
        </p:nvSpPr>
        <p:spPr>
          <a:xfrm>
            <a:off x="10197905" y="1887345"/>
            <a:ext cx="15792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nail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AFB157C-9354-732B-5A56-44215C961990}"/>
              </a:ext>
            </a:extLst>
          </p:cNvPr>
          <p:cNvSpPr txBox="1"/>
          <p:nvPr/>
        </p:nvSpPr>
        <p:spPr>
          <a:xfrm>
            <a:off x="195551" y="5220066"/>
            <a:ext cx="15792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tomb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9C8EE48-0135-8826-1393-E1ED4759CF39}"/>
              </a:ext>
            </a:extLst>
          </p:cNvPr>
          <p:cNvSpPr txBox="1"/>
          <p:nvPr/>
        </p:nvSpPr>
        <p:spPr>
          <a:xfrm>
            <a:off x="1889916" y="5234981"/>
            <a:ext cx="15792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stone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C5A64B-A49B-410A-3E03-D8F704443BB5}"/>
              </a:ext>
            </a:extLst>
          </p:cNvPr>
          <p:cNvSpPr txBox="1"/>
          <p:nvPr/>
        </p:nvSpPr>
        <p:spPr>
          <a:xfrm>
            <a:off x="4262333" y="5234981"/>
            <a:ext cx="15792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badi" panose="020B0604020104020204" pitchFamily="34" charset="0"/>
              </a:rPr>
              <a:t>honey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6E5B36C-1D86-D214-ABE6-F70FDD6BF861}"/>
              </a:ext>
            </a:extLst>
          </p:cNvPr>
          <p:cNvSpPr txBox="1"/>
          <p:nvPr/>
        </p:nvSpPr>
        <p:spPr>
          <a:xfrm>
            <a:off x="6032837" y="5243561"/>
            <a:ext cx="15792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badi" panose="020B0604020104020204" pitchFamily="34" charset="0"/>
              </a:rPr>
              <a:t>comb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D7C298-3918-2EA9-8A0A-A3A6358DFE9F}"/>
              </a:ext>
            </a:extLst>
          </p:cNvPr>
          <p:cNvSpPr txBox="1"/>
          <p:nvPr/>
        </p:nvSpPr>
        <p:spPr>
          <a:xfrm>
            <a:off x="8217534" y="5243561"/>
            <a:ext cx="15792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84DFE7D-42B0-07BC-AB45-4A2704ED7758}"/>
              </a:ext>
            </a:extLst>
          </p:cNvPr>
          <p:cNvSpPr txBox="1"/>
          <p:nvPr/>
        </p:nvSpPr>
        <p:spPr>
          <a:xfrm>
            <a:off x="9988038" y="5218413"/>
            <a:ext cx="15792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4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52578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Think of an antonym and a synonym for each word.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2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D9432-2CDA-715A-6138-9D03006C1E5F}"/>
              </a:ext>
            </a:extLst>
          </p:cNvPr>
          <p:cNvSpPr txBox="1"/>
          <p:nvPr/>
        </p:nvSpPr>
        <p:spPr>
          <a:xfrm>
            <a:off x="0" y="1017269"/>
            <a:ext cx="35651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600" dirty="0"/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gruesome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doubt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great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welcome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accurate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handsome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A602B-CD94-4C70-EECD-A86DD0B499E5}"/>
              </a:ext>
            </a:extLst>
          </p:cNvPr>
          <p:cNvSpPr txBox="1"/>
          <p:nvPr/>
        </p:nvSpPr>
        <p:spPr>
          <a:xfrm>
            <a:off x="3292010" y="1017268"/>
            <a:ext cx="386907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pleasant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A8710-CF10-14F7-DD67-8786BD124718}"/>
              </a:ext>
            </a:extLst>
          </p:cNvPr>
          <p:cNvSpPr txBox="1"/>
          <p:nvPr/>
        </p:nvSpPr>
        <p:spPr>
          <a:xfrm>
            <a:off x="6964164" y="1017269"/>
            <a:ext cx="49127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hideous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878DBA-9B3E-3A27-2EC2-E0498D4B8A10}"/>
              </a:ext>
            </a:extLst>
          </p:cNvPr>
          <p:cNvSpPr txBox="1"/>
          <p:nvPr/>
        </p:nvSpPr>
        <p:spPr>
          <a:xfrm>
            <a:off x="3421294" y="246580"/>
            <a:ext cx="757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tonym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synonym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47F9C1-DA9D-DAAF-000E-17F1D7AC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028746" y="5178175"/>
            <a:ext cx="1030718" cy="1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4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D9432-2CDA-715A-6138-9D03006C1E5F}"/>
              </a:ext>
            </a:extLst>
          </p:cNvPr>
          <p:cNvSpPr txBox="1"/>
          <p:nvPr/>
        </p:nvSpPr>
        <p:spPr>
          <a:xfrm>
            <a:off x="0" y="1017269"/>
            <a:ext cx="35651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600" dirty="0"/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gruesome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doubt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great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welcome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accurate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handsome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A602B-CD94-4C70-EECD-A86DD0B499E5}"/>
              </a:ext>
            </a:extLst>
          </p:cNvPr>
          <p:cNvSpPr txBox="1"/>
          <p:nvPr/>
        </p:nvSpPr>
        <p:spPr>
          <a:xfrm>
            <a:off x="3292010" y="1017268"/>
            <a:ext cx="386907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pleasant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trust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A8710-CF10-14F7-DD67-8786BD124718}"/>
              </a:ext>
            </a:extLst>
          </p:cNvPr>
          <p:cNvSpPr txBox="1"/>
          <p:nvPr/>
        </p:nvSpPr>
        <p:spPr>
          <a:xfrm>
            <a:off x="6964164" y="1017269"/>
            <a:ext cx="49127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hideous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suspect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878DBA-9B3E-3A27-2EC2-E0498D4B8A10}"/>
              </a:ext>
            </a:extLst>
          </p:cNvPr>
          <p:cNvSpPr txBox="1"/>
          <p:nvPr/>
        </p:nvSpPr>
        <p:spPr>
          <a:xfrm>
            <a:off x="3421294" y="246580"/>
            <a:ext cx="757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tonym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synonym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47F9C1-DA9D-DAAF-000E-17F1D7AC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028746" y="5178175"/>
            <a:ext cx="1030718" cy="1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D9432-2CDA-715A-6138-9D03006C1E5F}"/>
              </a:ext>
            </a:extLst>
          </p:cNvPr>
          <p:cNvSpPr txBox="1"/>
          <p:nvPr/>
        </p:nvSpPr>
        <p:spPr>
          <a:xfrm>
            <a:off x="0" y="1017269"/>
            <a:ext cx="35651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600" dirty="0"/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gruesome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doubt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great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welcome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accurate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handsome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A602B-CD94-4C70-EECD-A86DD0B499E5}"/>
              </a:ext>
            </a:extLst>
          </p:cNvPr>
          <p:cNvSpPr txBox="1"/>
          <p:nvPr/>
        </p:nvSpPr>
        <p:spPr>
          <a:xfrm>
            <a:off x="3292010" y="1017268"/>
            <a:ext cx="386907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pleasant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trust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tiny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A8710-CF10-14F7-DD67-8786BD124718}"/>
              </a:ext>
            </a:extLst>
          </p:cNvPr>
          <p:cNvSpPr txBox="1"/>
          <p:nvPr/>
        </p:nvSpPr>
        <p:spPr>
          <a:xfrm>
            <a:off x="6964164" y="1017269"/>
            <a:ext cx="49127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hideous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suspect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enormous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878DBA-9B3E-3A27-2EC2-E0498D4B8A10}"/>
              </a:ext>
            </a:extLst>
          </p:cNvPr>
          <p:cNvSpPr txBox="1"/>
          <p:nvPr/>
        </p:nvSpPr>
        <p:spPr>
          <a:xfrm>
            <a:off x="3421294" y="246580"/>
            <a:ext cx="757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tonym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synonym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47F9C1-DA9D-DAAF-000E-17F1D7AC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028746" y="5178175"/>
            <a:ext cx="1030718" cy="1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8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D9432-2CDA-715A-6138-9D03006C1E5F}"/>
              </a:ext>
            </a:extLst>
          </p:cNvPr>
          <p:cNvSpPr txBox="1"/>
          <p:nvPr/>
        </p:nvSpPr>
        <p:spPr>
          <a:xfrm>
            <a:off x="0" y="1017269"/>
            <a:ext cx="35651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600" dirty="0"/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gruesome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doubt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great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welcome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accurate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handsome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A602B-CD94-4C70-EECD-A86DD0B499E5}"/>
              </a:ext>
            </a:extLst>
          </p:cNvPr>
          <p:cNvSpPr txBox="1"/>
          <p:nvPr/>
        </p:nvSpPr>
        <p:spPr>
          <a:xfrm>
            <a:off x="3292010" y="1017268"/>
            <a:ext cx="386907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pleasant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trust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tiny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unpopular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A8710-CF10-14F7-DD67-8786BD124718}"/>
              </a:ext>
            </a:extLst>
          </p:cNvPr>
          <p:cNvSpPr txBox="1"/>
          <p:nvPr/>
        </p:nvSpPr>
        <p:spPr>
          <a:xfrm>
            <a:off x="6964164" y="1017269"/>
            <a:ext cx="49127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hideous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suspect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enormous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encouraging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878DBA-9B3E-3A27-2EC2-E0498D4B8A10}"/>
              </a:ext>
            </a:extLst>
          </p:cNvPr>
          <p:cNvSpPr txBox="1"/>
          <p:nvPr/>
        </p:nvSpPr>
        <p:spPr>
          <a:xfrm>
            <a:off x="3421294" y="246580"/>
            <a:ext cx="757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tonym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synonym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47F9C1-DA9D-DAAF-000E-17F1D7AC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028746" y="5178175"/>
            <a:ext cx="1030718" cy="1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2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D9432-2CDA-715A-6138-9D03006C1E5F}"/>
              </a:ext>
            </a:extLst>
          </p:cNvPr>
          <p:cNvSpPr txBox="1"/>
          <p:nvPr/>
        </p:nvSpPr>
        <p:spPr>
          <a:xfrm>
            <a:off x="0" y="1017269"/>
            <a:ext cx="35651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600" dirty="0"/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gruesome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doubt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great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welcome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accurate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handsome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A602B-CD94-4C70-EECD-A86DD0B499E5}"/>
              </a:ext>
            </a:extLst>
          </p:cNvPr>
          <p:cNvSpPr txBox="1"/>
          <p:nvPr/>
        </p:nvSpPr>
        <p:spPr>
          <a:xfrm>
            <a:off x="3292010" y="1017268"/>
            <a:ext cx="386907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pleasant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trust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tiny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unpopular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leave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A8710-CF10-14F7-DD67-8786BD124718}"/>
              </a:ext>
            </a:extLst>
          </p:cNvPr>
          <p:cNvSpPr txBox="1"/>
          <p:nvPr/>
        </p:nvSpPr>
        <p:spPr>
          <a:xfrm>
            <a:off x="6964164" y="1017269"/>
            <a:ext cx="49127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hideous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suspect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enormous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encouraging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reach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878DBA-9B3E-3A27-2EC2-E0498D4B8A10}"/>
              </a:ext>
            </a:extLst>
          </p:cNvPr>
          <p:cNvSpPr txBox="1"/>
          <p:nvPr/>
        </p:nvSpPr>
        <p:spPr>
          <a:xfrm>
            <a:off x="3421294" y="246580"/>
            <a:ext cx="757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tonym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synonym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47F9C1-DA9D-DAAF-000E-17F1D7AC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028746" y="5178175"/>
            <a:ext cx="1030718" cy="1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D9432-2CDA-715A-6138-9D03006C1E5F}"/>
              </a:ext>
            </a:extLst>
          </p:cNvPr>
          <p:cNvSpPr txBox="1"/>
          <p:nvPr/>
        </p:nvSpPr>
        <p:spPr>
          <a:xfrm>
            <a:off x="0" y="1017269"/>
            <a:ext cx="35651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600" dirty="0"/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gruesome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doubt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great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welcome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accurate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handsome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A602B-CD94-4C70-EECD-A86DD0B499E5}"/>
              </a:ext>
            </a:extLst>
          </p:cNvPr>
          <p:cNvSpPr txBox="1"/>
          <p:nvPr/>
        </p:nvSpPr>
        <p:spPr>
          <a:xfrm>
            <a:off x="3292010" y="1017268"/>
            <a:ext cx="386907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pleasant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trust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tiny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unpopular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leave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wrong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A8710-CF10-14F7-DD67-8786BD124718}"/>
              </a:ext>
            </a:extLst>
          </p:cNvPr>
          <p:cNvSpPr txBox="1"/>
          <p:nvPr/>
        </p:nvSpPr>
        <p:spPr>
          <a:xfrm>
            <a:off x="6964164" y="1017269"/>
            <a:ext cx="49127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hideous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suspect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enormous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encouraging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reach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correct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878DBA-9B3E-3A27-2EC2-E0498D4B8A10}"/>
              </a:ext>
            </a:extLst>
          </p:cNvPr>
          <p:cNvSpPr txBox="1"/>
          <p:nvPr/>
        </p:nvSpPr>
        <p:spPr>
          <a:xfrm>
            <a:off x="3421294" y="246580"/>
            <a:ext cx="757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tonym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synonym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47F9C1-DA9D-DAAF-000E-17F1D7AC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028746" y="5178175"/>
            <a:ext cx="1030718" cy="1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4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D9432-2CDA-715A-6138-9D03006C1E5F}"/>
              </a:ext>
            </a:extLst>
          </p:cNvPr>
          <p:cNvSpPr txBox="1"/>
          <p:nvPr/>
        </p:nvSpPr>
        <p:spPr>
          <a:xfrm>
            <a:off x="0" y="1017269"/>
            <a:ext cx="35651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600" dirty="0"/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gruesome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doubt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great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welcome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accurate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handsome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A602B-CD94-4C70-EECD-A86DD0B499E5}"/>
              </a:ext>
            </a:extLst>
          </p:cNvPr>
          <p:cNvSpPr txBox="1"/>
          <p:nvPr/>
        </p:nvSpPr>
        <p:spPr>
          <a:xfrm>
            <a:off x="3292010" y="1017268"/>
            <a:ext cx="386907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pleasant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trust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tiny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unpopular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leave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wrong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lively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A8710-CF10-14F7-DD67-8786BD124718}"/>
              </a:ext>
            </a:extLst>
          </p:cNvPr>
          <p:cNvSpPr txBox="1"/>
          <p:nvPr/>
        </p:nvSpPr>
        <p:spPr>
          <a:xfrm>
            <a:off x="6964164" y="1017269"/>
            <a:ext cx="49127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hideous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suspect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enormous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encouraging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reach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correct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serious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878DBA-9B3E-3A27-2EC2-E0498D4B8A10}"/>
              </a:ext>
            </a:extLst>
          </p:cNvPr>
          <p:cNvSpPr txBox="1"/>
          <p:nvPr/>
        </p:nvSpPr>
        <p:spPr>
          <a:xfrm>
            <a:off x="3421294" y="246580"/>
            <a:ext cx="757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tonym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synonym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47F9C1-DA9D-DAAF-000E-17F1D7AC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028746" y="5178175"/>
            <a:ext cx="1030718" cy="1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8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1159267" y="801385"/>
            <a:ext cx="98734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dou</a:t>
            </a:r>
            <a:r>
              <a:rPr kumimoji="1" lang="en-US" altLang="ja-JP" sz="4000" b="1" u="sng" dirty="0">
                <a:solidFill>
                  <a:srgbClr val="FF0000"/>
                </a:solidFill>
              </a:rPr>
              <a:t>b</a:t>
            </a:r>
            <a:r>
              <a:rPr kumimoji="1" lang="en-US" altLang="ja-JP" sz="4000" b="1" u="sng" dirty="0"/>
              <a:t>t</a:t>
            </a:r>
          </a:p>
          <a:p>
            <a:pPr algn="ctr"/>
            <a:r>
              <a:rPr lang="en-US" altLang="ja-JP" sz="4000" b="1" dirty="0"/>
              <a:t>ya</a:t>
            </a:r>
            <a:r>
              <a:rPr lang="en-US" altLang="ja-JP" sz="4000" b="1" u="sng" dirty="0">
                <a:solidFill>
                  <a:srgbClr val="FF0000"/>
                </a:solidFill>
              </a:rPr>
              <a:t>ch</a:t>
            </a:r>
            <a:r>
              <a:rPr lang="en-US" altLang="ja-JP" sz="4000" b="1" u="sng" dirty="0"/>
              <a:t>t</a:t>
            </a:r>
          </a:p>
          <a:p>
            <a:pPr algn="ctr"/>
            <a:r>
              <a:rPr lang="en-US" altLang="ja-JP" sz="4000" b="1" dirty="0"/>
              <a:t>p</a:t>
            </a:r>
            <a:r>
              <a:rPr kumimoji="1" lang="en-US" altLang="ja-JP" sz="4000" b="1" dirty="0"/>
              <a:t>as</a:t>
            </a:r>
            <a:r>
              <a:rPr kumimoji="1" lang="en-US" altLang="ja-JP" sz="4000" b="1" u="sng" dirty="0"/>
              <a:t>t</a:t>
            </a:r>
            <a:r>
              <a:rPr kumimoji="1" lang="en-US" altLang="ja-JP" sz="4000" b="1" u="sng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US" altLang="ja-JP" sz="4000" b="1" dirty="0"/>
              <a:t>su</a:t>
            </a:r>
            <a:r>
              <a:rPr lang="en-US" altLang="ja-JP" sz="4000" b="1" u="sng" dirty="0">
                <a:solidFill>
                  <a:srgbClr val="FF0000"/>
                </a:solidFill>
              </a:rPr>
              <a:t>b</a:t>
            </a:r>
            <a:r>
              <a:rPr lang="en-US" altLang="ja-JP" sz="4000" b="1" u="sng" dirty="0"/>
              <a:t>tl</a:t>
            </a:r>
            <a:r>
              <a:rPr lang="en-US" altLang="ja-JP" sz="4000" b="1" dirty="0"/>
              <a:t>e</a:t>
            </a:r>
          </a:p>
          <a:p>
            <a:pPr algn="ctr"/>
            <a:r>
              <a:rPr lang="en-US" altLang="ja-JP" sz="4000" b="1" dirty="0"/>
              <a:t>p</a:t>
            </a:r>
            <a:r>
              <a:rPr kumimoji="1" lang="en-US" altLang="ja-JP" sz="4000" b="1" dirty="0"/>
              <a:t>ale</a:t>
            </a:r>
            <a:r>
              <a:rPr kumimoji="1" lang="en-US" altLang="ja-JP" sz="4000" b="1" u="sng" dirty="0"/>
              <a:t>tt</a:t>
            </a:r>
            <a:r>
              <a:rPr kumimoji="1" lang="en-US" altLang="ja-JP" sz="4000" b="1" u="sng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US" altLang="ja-JP" sz="4000" b="1" dirty="0"/>
              <a:t>sui</a:t>
            </a:r>
            <a:r>
              <a:rPr lang="en-US" altLang="ja-JP" sz="4000" b="1" u="sng" dirty="0"/>
              <a:t>t</a:t>
            </a:r>
            <a:r>
              <a:rPr lang="en-US" altLang="ja-JP" sz="4000" b="1" u="sng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US" altLang="ja-JP" sz="4000" b="1" dirty="0"/>
              <a:t>b</a:t>
            </a:r>
            <a:r>
              <a:rPr kumimoji="1" lang="en-US" altLang="ja-JP" sz="4000" b="1" dirty="0"/>
              <a:t>rune</a:t>
            </a:r>
            <a:r>
              <a:rPr kumimoji="1" lang="en-US" altLang="ja-JP" sz="4000" b="1" u="sng" dirty="0"/>
              <a:t>tt</a:t>
            </a:r>
            <a:r>
              <a:rPr kumimoji="1" lang="en-US" altLang="ja-JP" sz="4000" b="1" u="sng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US" altLang="ja-JP" sz="4000" b="1" u="sng" dirty="0"/>
              <a:t>t</a:t>
            </a:r>
            <a:r>
              <a:rPr lang="en-US" altLang="ja-JP" sz="4000" b="1" u="sng" dirty="0">
                <a:solidFill>
                  <a:srgbClr val="FF0000"/>
                </a:solidFill>
              </a:rPr>
              <a:t>h</a:t>
            </a:r>
            <a:r>
              <a:rPr lang="en-US" altLang="ja-JP" sz="4000" b="1" dirty="0"/>
              <a:t>yme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608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0D9432-2CDA-715A-6138-9D03006C1E5F}"/>
              </a:ext>
            </a:extLst>
          </p:cNvPr>
          <p:cNvSpPr txBox="1"/>
          <p:nvPr/>
        </p:nvSpPr>
        <p:spPr>
          <a:xfrm>
            <a:off x="0" y="1017269"/>
            <a:ext cx="35651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600" dirty="0"/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gruesome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doubt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great </a:t>
            </a: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welcome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accurate</a:t>
            </a:r>
          </a:p>
          <a:p>
            <a:pPr algn="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solemn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handsome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4A602B-CD94-4C70-EECD-A86DD0B499E5}"/>
              </a:ext>
            </a:extLst>
          </p:cNvPr>
          <p:cNvSpPr txBox="1"/>
          <p:nvPr/>
        </p:nvSpPr>
        <p:spPr>
          <a:xfrm>
            <a:off x="3292010" y="1017268"/>
            <a:ext cx="386907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pleasant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trust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tiny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unpopular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leave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wrong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lively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ugly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A8710-CF10-14F7-DD67-8786BD124718}"/>
              </a:ext>
            </a:extLst>
          </p:cNvPr>
          <p:cNvSpPr txBox="1"/>
          <p:nvPr/>
        </p:nvSpPr>
        <p:spPr>
          <a:xfrm>
            <a:off x="6964164" y="1017269"/>
            <a:ext cx="49127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: hideous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suspect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enormous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encouraging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reach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correct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serious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: attractive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878DBA-9B3E-3A27-2EC2-E0498D4B8A10}"/>
              </a:ext>
            </a:extLst>
          </p:cNvPr>
          <p:cNvSpPr txBox="1"/>
          <p:nvPr/>
        </p:nvSpPr>
        <p:spPr>
          <a:xfrm>
            <a:off x="3421294" y="246580"/>
            <a:ext cx="757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tonym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synonym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47F9C1-DA9D-DAAF-000E-17F1D7AC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1028746" y="5178175"/>
            <a:ext cx="1030718" cy="1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64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Parsing and completing the wall.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9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335280" y="1643896"/>
            <a:ext cx="35763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committee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806690" y="1674673"/>
            <a:ext cx="197435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gave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6410960" y="1674673"/>
            <a:ext cx="4348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welcome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 courteous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musicians (the)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718960" y="324433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(action)</a:t>
            </a:r>
            <a:endParaRPr kumimoji="1" lang="ja-JP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committee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gave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musicians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courteous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welcome.</a:t>
            </a:r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-444802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1042"/>
            <a:ext cx="5412016" cy="43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9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dirty="0"/>
          </a:p>
        </p:txBody>
      </p:sp>
      <p:pic>
        <p:nvPicPr>
          <p:cNvPr id="3074" name="Picture 2" descr="marble columns roman temple に対する画像結果">
            <a:extLst>
              <a:ext uri="{FF2B5EF4-FFF2-40B4-BE49-F238E27FC236}">
                <a16:creationId xmlns:a16="http://schemas.microsoft.com/office/drawing/2014/main" id="{EF5104D9-8E19-DE31-44EC-0A1549ED6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26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9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/>
              <a:t>The Roman temple had handsome marble columns.</a:t>
            </a:r>
          </a:p>
        </p:txBody>
      </p:sp>
      <p:pic>
        <p:nvPicPr>
          <p:cNvPr id="3074" name="Picture 2" descr="marble columns roman temple に対する画像結果">
            <a:extLst>
              <a:ext uri="{FF2B5EF4-FFF2-40B4-BE49-F238E27FC236}">
                <a16:creationId xmlns:a16="http://schemas.microsoft.com/office/drawing/2014/main" id="{EF5104D9-8E19-DE31-44EC-0A1549ED6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26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9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4400" b="1" dirty="0"/>
          </a:p>
        </p:txBody>
      </p:sp>
      <p:sp>
        <p:nvSpPr>
          <p:cNvPr id="2055" name="Oval 1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honeycomb に対する画像結果">
            <a:extLst>
              <a:ext uri="{FF2B5EF4-FFF2-40B4-BE49-F238E27FC236}">
                <a16:creationId xmlns:a16="http://schemas.microsoft.com/office/drawing/2014/main" id="{950BB492-D4F2-5E15-AE04-088E9269D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5" r="-1" b="7178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lady honey に対する画像結果">
            <a:extLst>
              <a:ext uri="{FF2B5EF4-FFF2-40B4-BE49-F238E27FC236}">
                <a16:creationId xmlns:a16="http://schemas.microsoft.com/office/drawing/2014/main" id="{7527452C-E2BE-9B63-E372-D69F32598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r="15713" b="-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1406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9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4400" b="1" dirty="0"/>
              <a:t>“Come and try some lovely honeycomb,” called the lady.</a:t>
            </a:r>
          </a:p>
        </p:txBody>
      </p:sp>
      <p:sp>
        <p:nvSpPr>
          <p:cNvPr id="2055" name="Oval 1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honeycomb に対する画像結果">
            <a:extLst>
              <a:ext uri="{FF2B5EF4-FFF2-40B4-BE49-F238E27FC236}">
                <a16:creationId xmlns:a16="http://schemas.microsoft.com/office/drawing/2014/main" id="{950BB492-D4F2-5E15-AE04-088E9269D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5" r="-1" b="7178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lady honey に対する画像結果">
            <a:extLst>
              <a:ext uri="{FF2B5EF4-FFF2-40B4-BE49-F238E27FC236}">
                <a16:creationId xmlns:a16="http://schemas.microsoft.com/office/drawing/2014/main" id="{7527452C-E2BE-9B63-E372-D69F32598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r="15713" b="-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3945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ruesome mosters clipart に対する画像結果">
            <a:extLst>
              <a:ext uri="{FF2B5EF4-FFF2-40B4-BE49-F238E27FC236}">
                <a16:creationId xmlns:a16="http://schemas.microsoft.com/office/drawing/2014/main" id="{A0930490-C399-2B57-D953-75471E8A1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 r="4" b="19399"/>
          <a:stretch/>
        </p:blipFill>
        <p:spPr bwMode="auto"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gruesome mosters clipart に対する画像結果">
            <a:extLst>
              <a:ext uri="{FF2B5EF4-FFF2-40B4-BE49-F238E27FC236}">
                <a16:creationId xmlns:a16="http://schemas.microsoft.com/office/drawing/2014/main" id="{71205D3F-1FE9-B879-ACD4-9E57F8F9E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r="5" b="13081"/>
          <a:stretch/>
        </p:blipFill>
        <p:spPr bwMode="auto"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mbstones に対する画像結果">
            <a:extLst>
              <a:ext uri="{FF2B5EF4-FFF2-40B4-BE49-F238E27FC236}">
                <a16:creationId xmlns:a16="http://schemas.microsoft.com/office/drawing/2014/main" id="{7D4A9738-AA31-C066-19D8-BFC833D5C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5" r="-3" b="5001"/>
          <a:stretch/>
        </p:blipFill>
        <p:spPr bwMode="auto"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uesome mosters clipart に対する画像結果">
            <a:extLst>
              <a:ext uri="{FF2B5EF4-FFF2-40B4-BE49-F238E27FC236}">
                <a16:creationId xmlns:a16="http://schemas.microsoft.com/office/drawing/2014/main" id="{118DF6AF-E3DE-9633-1896-196B96CB6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4" b="16725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979313" y="2871982"/>
            <a:ext cx="4375579" cy="3100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369677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ruesome mosters clipart に対する画像結果">
            <a:extLst>
              <a:ext uri="{FF2B5EF4-FFF2-40B4-BE49-F238E27FC236}">
                <a16:creationId xmlns:a16="http://schemas.microsoft.com/office/drawing/2014/main" id="{A0930490-C399-2B57-D953-75471E8A1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 r="4" b="19399"/>
          <a:stretch/>
        </p:blipFill>
        <p:spPr bwMode="auto"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gruesome mosters clipart に対する画像結果">
            <a:extLst>
              <a:ext uri="{FF2B5EF4-FFF2-40B4-BE49-F238E27FC236}">
                <a16:creationId xmlns:a16="http://schemas.microsoft.com/office/drawing/2014/main" id="{71205D3F-1FE9-B879-ACD4-9E57F8F9E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r="5" b="13081"/>
          <a:stretch/>
        </p:blipFill>
        <p:spPr bwMode="auto"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mbstones に対する画像結果">
            <a:extLst>
              <a:ext uri="{FF2B5EF4-FFF2-40B4-BE49-F238E27FC236}">
                <a16:creationId xmlns:a16="http://schemas.microsoft.com/office/drawing/2014/main" id="{7D4A9738-AA31-C066-19D8-BFC833D5C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5" r="-3" b="5001"/>
          <a:stretch/>
        </p:blipFill>
        <p:spPr bwMode="auto"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uesome mosters clipart に対する画像結果">
            <a:extLst>
              <a:ext uri="{FF2B5EF4-FFF2-40B4-BE49-F238E27FC236}">
                <a16:creationId xmlns:a16="http://schemas.microsoft.com/office/drawing/2014/main" id="{118DF6AF-E3DE-9633-1896-196B96CB6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4" b="16725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979313" y="2871982"/>
            <a:ext cx="4375579" cy="3100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40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The gruesome monsters appeared among the tombstones.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1173237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" y="-371566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/m/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Spellings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85" y="599203"/>
            <a:ext cx="3004475" cy="40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Learn Words in the List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25" y="3677919"/>
            <a:ext cx="1962475" cy="26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79275" y="1578131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mb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bo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79275" y="4405396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autu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4000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D5769C-5718-454F-B931-BC152B3C2798}"/>
              </a:ext>
            </a:extLst>
          </p:cNvPr>
          <p:cNvCxnSpPr>
            <a:cxnSpLocks/>
          </p:cNvCxnSpPr>
          <p:nvPr/>
        </p:nvCxnSpPr>
        <p:spPr>
          <a:xfrm>
            <a:off x="9581370" y="439508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numb clipart に対する画像結果">
            <a:extLst>
              <a:ext uri="{FF2B5EF4-FFF2-40B4-BE49-F238E27FC236}">
                <a16:creationId xmlns:a16="http://schemas.microsoft.com/office/drawing/2014/main" id="{9A3DAD1A-8738-06AB-5993-E9241216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4" y="14576"/>
            <a:ext cx="1958686" cy="17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mb clipart に対する画像結果">
            <a:extLst>
              <a:ext uri="{FF2B5EF4-FFF2-40B4-BE49-F238E27FC236}">
                <a16:creationId xmlns:a16="http://schemas.microsoft.com/office/drawing/2014/main" id="{FAF4849B-6737-8039-7517-BCB3FB74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80" y="14576"/>
            <a:ext cx="1669040" cy="17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e clipart に対する画像結果">
            <a:extLst>
              <a:ext uri="{FF2B5EF4-FFF2-40B4-BE49-F238E27FC236}">
                <a16:creationId xmlns:a16="http://schemas.microsoft.com/office/drawing/2014/main" id="{205BA682-6F06-F8F2-C1FF-CD889320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93" y="69872"/>
            <a:ext cx="1887396" cy="16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ome clipart に対する画像結果">
            <a:extLst>
              <a:ext uri="{FF2B5EF4-FFF2-40B4-BE49-F238E27FC236}">
                <a16:creationId xmlns:a16="http://schemas.microsoft.com/office/drawing/2014/main" id="{5A8CE2AE-8650-1928-7327-6A3FCFE43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5" y="2492705"/>
            <a:ext cx="2014664" cy="19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ymn clipart に対する画像結果">
            <a:extLst>
              <a:ext uri="{FF2B5EF4-FFF2-40B4-BE49-F238E27FC236}">
                <a16:creationId xmlns:a16="http://schemas.microsoft.com/office/drawing/2014/main" id="{5573643C-8D10-113F-3F05-7C44A86A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34" y="2447394"/>
            <a:ext cx="1246001" cy="19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utumn clipart に対する画像結果">
            <a:extLst>
              <a:ext uri="{FF2B5EF4-FFF2-40B4-BE49-F238E27FC236}">
                <a16:creationId xmlns:a16="http://schemas.microsoft.com/office/drawing/2014/main" id="{AE286D5B-6DD9-875C-E828-2A9C0224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73" y="2588678"/>
            <a:ext cx="2473901" cy="18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458729" y="1669245"/>
            <a:ext cx="1127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welco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colu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du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mb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4540299"/>
            <a:ext cx="1127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sole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mn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conde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mn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grueso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0012E3A-E455-4CCF-B00D-D5740A21025D}"/>
              </a:ext>
            </a:extLst>
          </p:cNvPr>
          <p:cNvCxnSpPr>
            <a:cxnSpLocks/>
          </p:cNvCxnSpPr>
          <p:nvPr/>
        </p:nvCxnSpPr>
        <p:spPr>
          <a:xfrm>
            <a:off x="5604815" y="446541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011E9BE-0E9B-4BF2-A2A9-29603FF24359}"/>
              </a:ext>
            </a:extLst>
          </p:cNvPr>
          <p:cNvCxnSpPr>
            <a:cxnSpLocks/>
          </p:cNvCxnSpPr>
          <p:nvPr/>
        </p:nvCxnSpPr>
        <p:spPr>
          <a:xfrm>
            <a:off x="1680088" y="446541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7E7DAD5-601F-49BA-AB50-8A49A2848118}"/>
              </a:ext>
            </a:extLst>
          </p:cNvPr>
          <p:cNvCxnSpPr>
            <a:cxnSpLocks/>
          </p:cNvCxnSpPr>
          <p:nvPr/>
        </p:nvCxnSpPr>
        <p:spPr>
          <a:xfrm>
            <a:off x="1515700" y="159737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DBAF8EA-BB77-4CBB-8235-BE8FF4F1438B}"/>
              </a:ext>
            </a:extLst>
          </p:cNvPr>
          <p:cNvCxnSpPr>
            <a:cxnSpLocks/>
          </p:cNvCxnSpPr>
          <p:nvPr/>
        </p:nvCxnSpPr>
        <p:spPr>
          <a:xfrm>
            <a:off x="5491798" y="159737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2887896-0B3E-4693-CD36-475B3AD89EE7}"/>
              </a:ext>
            </a:extLst>
          </p:cNvPr>
          <p:cNvCxnSpPr>
            <a:cxnSpLocks/>
          </p:cNvCxnSpPr>
          <p:nvPr/>
        </p:nvCxnSpPr>
        <p:spPr>
          <a:xfrm>
            <a:off x="9737194" y="4454259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welcome clipart に対する画像結果">
            <a:extLst>
              <a:ext uri="{FF2B5EF4-FFF2-40B4-BE49-F238E27FC236}">
                <a16:creationId xmlns:a16="http://schemas.microsoft.com/office/drawing/2014/main" id="{910AD682-EA8F-F1A8-0AF8-F2E0DD4B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9" y="85725"/>
            <a:ext cx="1102032" cy="166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lumn clipart に対する画像結果">
            <a:extLst>
              <a:ext uri="{FF2B5EF4-FFF2-40B4-BE49-F238E27FC236}">
                <a16:creationId xmlns:a16="http://schemas.microsoft.com/office/drawing/2014/main" id="{A5D20E7F-51BE-B136-C2E2-32BA8148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78" y="80306"/>
            <a:ext cx="2123140" cy="15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umb clipart に対する画像結果">
            <a:extLst>
              <a:ext uri="{FF2B5EF4-FFF2-40B4-BE49-F238E27FC236}">
                <a16:creationId xmlns:a16="http://schemas.microsoft.com/office/drawing/2014/main" id="{C8873FFF-BA79-59BA-D40B-43A96500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89" y="157668"/>
            <a:ext cx="1144892" cy="15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olemn  に対する画像結果">
            <a:extLst>
              <a:ext uri="{FF2B5EF4-FFF2-40B4-BE49-F238E27FC236}">
                <a16:creationId xmlns:a16="http://schemas.microsoft.com/office/drawing/2014/main" id="{90849950-443F-2463-1B82-8AA399F2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0" y="2464447"/>
            <a:ext cx="3105202" cy="2138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ondemn clipart に対する画像結果">
            <a:extLst>
              <a:ext uri="{FF2B5EF4-FFF2-40B4-BE49-F238E27FC236}">
                <a16:creationId xmlns:a16="http://schemas.microsoft.com/office/drawing/2014/main" id="{E1C7C091-25C2-5330-C08D-7170F7B4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20" y="2540253"/>
            <a:ext cx="1850766" cy="2138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gruesome clipart に対する画像結果">
            <a:extLst>
              <a:ext uri="{FF2B5EF4-FFF2-40B4-BE49-F238E27FC236}">
                <a16:creationId xmlns:a16="http://schemas.microsoft.com/office/drawing/2014/main" id="{3CA027C5-07F5-5A8C-DCFD-C69C6E58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367" y="2486216"/>
            <a:ext cx="1456350" cy="21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0" y="1629421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outco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handso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-101600" y="4366393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nail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stone     honeyco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mb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058E4F7-4B6A-4360-8243-458044F12864}"/>
              </a:ext>
            </a:extLst>
          </p:cNvPr>
          <p:cNvCxnSpPr>
            <a:cxnSpLocks/>
          </p:cNvCxnSpPr>
          <p:nvPr/>
        </p:nvCxnSpPr>
        <p:spPr>
          <a:xfrm>
            <a:off x="10267766" y="1586188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56CA44C-9484-447A-8453-CBBDBA7BC0A9}"/>
              </a:ext>
            </a:extLst>
          </p:cNvPr>
          <p:cNvCxnSpPr>
            <a:cxnSpLocks/>
          </p:cNvCxnSpPr>
          <p:nvPr/>
        </p:nvCxnSpPr>
        <p:spPr>
          <a:xfrm>
            <a:off x="2132948" y="4330458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82373EF-EF69-4503-8F48-3AC42D3351E3}"/>
              </a:ext>
            </a:extLst>
          </p:cNvPr>
          <p:cNvCxnSpPr>
            <a:cxnSpLocks/>
          </p:cNvCxnSpPr>
          <p:nvPr/>
        </p:nvCxnSpPr>
        <p:spPr>
          <a:xfrm>
            <a:off x="1265696" y="158420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7F453A2-FC94-47A0-A8D0-F19583779660}"/>
              </a:ext>
            </a:extLst>
          </p:cNvPr>
          <p:cNvCxnSpPr>
            <a:cxnSpLocks/>
          </p:cNvCxnSpPr>
          <p:nvPr/>
        </p:nvCxnSpPr>
        <p:spPr>
          <a:xfrm>
            <a:off x="6010531" y="162942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A4CE778-9E5D-4465-B7AF-BC67DE8B4D73}"/>
              </a:ext>
            </a:extLst>
          </p:cNvPr>
          <p:cNvCxnSpPr>
            <a:cxnSpLocks/>
          </p:cNvCxnSpPr>
          <p:nvPr/>
        </p:nvCxnSpPr>
        <p:spPr>
          <a:xfrm>
            <a:off x="9595868" y="429452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96334B-976A-48EA-AD91-F6E90AD2E27C}"/>
              </a:ext>
            </a:extLst>
          </p:cNvPr>
          <p:cNvCxnSpPr>
            <a:cxnSpLocks/>
          </p:cNvCxnSpPr>
          <p:nvPr/>
        </p:nvCxnSpPr>
        <p:spPr>
          <a:xfrm>
            <a:off x="6209016" y="429452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4473E68-5D55-4F2A-B85C-286B39A66A54}"/>
              </a:ext>
            </a:extLst>
          </p:cNvPr>
          <p:cNvCxnSpPr>
            <a:cxnSpLocks/>
          </p:cNvCxnSpPr>
          <p:nvPr/>
        </p:nvCxnSpPr>
        <p:spPr>
          <a:xfrm>
            <a:off x="10173587" y="429452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ncome clipart に対する画像結果">
            <a:extLst>
              <a:ext uri="{FF2B5EF4-FFF2-40B4-BE49-F238E27FC236}">
                <a16:creationId xmlns:a16="http://schemas.microsoft.com/office/drawing/2014/main" id="{1B9267EF-5AA3-337A-EFCE-01FA4445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87" y="110852"/>
            <a:ext cx="1574156" cy="14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utcome clipart に対する画像結果">
            <a:extLst>
              <a:ext uri="{FF2B5EF4-FFF2-40B4-BE49-F238E27FC236}">
                <a16:creationId xmlns:a16="http://schemas.microsoft.com/office/drawing/2014/main" id="{B019C804-77FA-99B2-B764-EEBB47F22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82" y="25295"/>
            <a:ext cx="1893295" cy="161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andsome clipart に対する画像結果">
            <a:extLst>
              <a:ext uri="{FF2B5EF4-FFF2-40B4-BE49-F238E27FC236}">
                <a16:creationId xmlns:a16="http://schemas.microsoft.com/office/drawing/2014/main" id="{999CC00F-7FEC-0B61-F6E7-DB265B2E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36" y="-23373"/>
            <a:ext cx="1557459" cy="1821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humbnail clipart に対する画像結果">
            <a:extLst>
              <a:ext uri="{FF2B5EF4-FFF2-40B4-BE49-F238E27FC236}">
                <a16:creationId xmlns:a16="http://schemas.microsoft.com/office/drawing/2014/main" id="{E0E57D3F-A0BE-F2FD-4D1D-23ADD5A22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9" y="3314033"/>
            <a:ext cx="885825" cy="1052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thumbnails clipart sns に対する画像結果">
            <a:extLst>
              <a:ext uri="{FF2B5EF4-FFF2-40B4-BE49-F238E27FC236}">
                <a16:creationId xmlns:a16="http://schemas.microsoft.com/office/drawing/2014/main" id="{1A096A6E-65F6-CDAF-E01C-8F603338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55" y="2461658"/>
            <a:ext cx="1271281" cy="18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tombstone に対する画像結果">
            <a:extLst>
              <a:ext uri="{FF2B5EF4-FFF2-40B4-BE49-F238E27FC236}">
                <a16:creationId xmlns:a16="http://schemas.microsoft.com/office/drawing/2014/main" id="{A67608E9-6FDD-4F66-D282-57D9EF9BF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82" y="2319329"/>
            <a:ext cx="2136912" cy="21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oneycomb に対する画像結果">
            <a:extLst>
              <a:ext uri="{FF2B5EF4-FFF2-40B4-BE49-F238E27FC236}">
                <a16:creationId xmlns:a16="http://schemas.microsoft.com/office/drawing/2014/main" id="{C5BE13CD-449E-BAB4-0990-230D8F33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02" y="2602107"/>
            <a:ext cx="2747900" cy="1771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5122" name="Picture 2" descr="numb clipart に対する画像結果">
            <a:extLst>
              <a:ext uri="{FF2B5EF4-FFF2-40B4-BE49-F238E27FC236}">
                <a16:creationId xmlns:a16="http://schemas.microsoft.com/office/drawing/2014/main" id="{139ACE54-B0B5-7445-4A5B-B01C60F1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83" y="111498"/>
            <a:ext cx="1694175" cy="15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mb clipart に対する画像結果">
            <a:extLst>
              <a:ext uri="{FF2B5EF4-FFF2-40B4-BE49-F238E27FC236}">
                <a16:creationId xmlns:a16="http://schemas.microsoft.com/office/drawing/2014/main" id="{7060456D-69A1-92D9-CCF0-51AA29AA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76" y="111498"/>
            <a:ext cx="1460767" cy="15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me clipart に対する画像結果">
            <a:extLst>
              <a:ext uri="{FF2B5EF4-FFF2-40B4-BE49-F238E27FC236}">
                <a16:creationId xmlns:a16="http://schemas.microsoft.com/office/drawing/2014/main" id="{1ADF2E9F-ACD2-053A-CA28-A346F7D0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1" y="111498"/>
            <a:ext cx="1638299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ome clipart に対する画像結果">
            <a:extLst>
              <a:ext uri="{FF2B5EF4-FFF2-40B4-BE49-F238E27FC236}">
                <a16:creationId xmlns:a16="http://schemas.microsoft.com/office/drawing/2014/main" id="{3E905B68-2EC1-D645-4DDD-F364E778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3" y="135873"/>
            <a:ext cx="1455065" cy="14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ymn clipart に対する画像結果">
            <a:extLst>
              <a:ext uri="{FF2B5EF4-FFF2-40B4-BE49-F238E27FC236}">
                <a16:creationId xmlns:a16="http://schemas.microsoft.com/office/drawing/2014/main" id="{C589DBEC-ED48-8D84-4988-7665052C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54" y="158682"/>
            <a:ext cx="960559" cy="150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utumn clipart に対する画像結果">
            <a:extLst>
              <a:ext uri="{FF2B5EF4-FFF2-40B4-BE49-F238E27FC236}">
                <a16:creationId xmlns:a16="http://schemas.microsoft.com/office/drawing/2014/main" id="{14FED83B-486B-2F3A-D4BE-F325B39F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20" y="111498"/>
            <a:ext cx="1999438" cy="15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welcome clipart に対する画像結果">
            <a:extLst>
              <a:ext uri="{FF2B5EF4-FFF2-40B4-BE49-F238E27FC236}">
                <a16:creationId xmlns:a16="http://schemas.microsoft.com/office/drawing/2014/main" id="{9F4DC6A8-EEAB-BB87-DC76-BE5BFD17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76" y="2246537"/>
            <a:ext cx="1131520" cy="17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olumn clipart に対する画像結果">
            <a:extLst>
              <a:ext uri="{FF2B5EF4-FFF2-40B4-BE49-F238E27FC236}">
                <a16:creationId xmlns:a16="http://schemas.microsoft.com/office/drawing/2014/main" id="{A89C542C-532E-FAA7-E944-77A91761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81" y="2438711"/>
            <a:ext cx="1522342" cy="11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umb clipart に対する画像結果">
            <a:extLst>
              <a:ext uri="{FF2B5EF4-FFF2-40B4-BE49-F238E27FC236}">
                <a16:creationId xmlns:a16="http://schemas.microsoft.com/office/drawing/2014/main" id="{54982D78-9D03-1E64-9E45-8660D46B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7" y="2246537"/>
            <a:ext cx="1180465" cy="1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solemn  に対する画像結果">
            <a:extLst>
              <a:ext uri="{FF2B5EF4-FFF2-40B4-BE49-F238E27FC236}">
                <a16:creationId xmlns:a16="http://schemas.microsoft.com/office/drawing/2014/main" id="{7CA14BDA-EF99-6ED2-28A0-8FD12597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03" y="2380924"/>
            <a:ext cx="2273781" cy="1566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condemn clipart に対する画像結果">
            <a:extLst>
              <a:ext uri="{FF2B5EF4-FFF2-40B4-BE49-F238E27FC236}">
                <a16:creationId xmlns:a16="http://schemas.microsoft.com/office/drawing/2014/main" id="{05F61529-6D47-A435-0CE4-713420437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27" y="2118204"/>
            <a:ext cx="1705927" cy="1971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gruesome clipart に対する画像結果">
            <a:extLst>
              <a:ext uri="{FF2B5EF4-FFF2-40B4-BE49-F238E27FC236}">
                <a16:creationId xmlns:a16="http://schemas.microsoft.com/office/drawing/2014/main" id="{62CB1E72-2631-D1D3-7CD4-3A3CDF72E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644" y="2175043"/>
            <a:ext cx="1139499" cy="16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outcome clipart に対する画像結果">
            <a:extLst>
              <a:ext uri="{FF2B5EF4-FFF2-40B4-BE49-F238E27FC236}">
                <a16:creationId xmlns:a16="http://schemas.microsoft.com/office/drawing/2014/main" id="{AFB932A9-68B7-7E8F-79AF-1E5DA702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63" y="4731892"/>
            <a:ext cx="1460575" cy="12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ncome clipart に対する画像結果">
            <a:extLst>
              <a:ext uri="{FF2B5EF4-FFF2-40B4-BE49-F238E27FC236}">
                <a16:creationId xmlns:a16="http://schemas.microsoft.com/office/drawing/2014/main" id="{2297FB4E-957F-0C76-68A5-18FA96FC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72" y="4632797"/>
            <a:ext cx="1574156" cy="14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andsome clipart に対する画像結果">
            <a:extLst>
              <a:ext uri="{FF2B5EF4-FFF2-40B4-BE49-F238E27FC236}">
                <a16:creationId xmlns:a16="http://schemas.microsoft.com/office/drawing/2014/main" id="{9A418B03-55B8-14D6-4A10-7CB071E1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92" y="4499666"/>
            <a:ext cx="1336542" cy="1563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thumbnail clipart に対する画像結果">
            <a:extLst>
              <a:ext uri="{FF2B5EF4-FFF2-40B4-BE49-F238E27FC236}">
                <a16:creationId xmlns:a16="http://schemas.microsoft.com/office/drawing/2014/main" id="{A63C04DE-B94A-E2DA-D303-54CF2626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5" y="4632797"/>
            <a:ext cx="663487" cy="78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thumbnails clipart sns に対する画像結果">
            <a:extLst>
              <a:ext uri="{FF2B5EF4-FFF2-40B4-BE49-F238E27FC236}">
                <a16:creationId xmlns:a16="http://schemas.microsoft.com/office/drawing/2014/main" id="{E6AE3D77-1674-B230-4F42-919FB3D6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2" y="4632797"/>
            <a:ext cx="1002491" cy="144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tombstone に対する画像結果">
            <a:extLst>
              <a:ext uri="{FF2B5EF4-FFF2-40B4-BE49-F238E27FC236}">
                <a16:creationId xmlns:a16="http://schemas.microsoft.com/office/drawing/2014/main" id="{17D5D968-A278-740F-BB87-E76CC38C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9" y="4488263"/>
            <a:ext cx="1574156" cy="15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honeycomb に対する画像結果">
            <a:extLst>
              <a:ext uri="{FF2B5EF4-FFF2-40B4-BE49-F238E27FC236}">
                <a16:creationId xmlns:a16="http://schemas.microsoft.com/office/drawing/2014/main" id="{503E5BF8-0871-AD6A-4DAD-093185EF9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37" y="4662949"/>
            <a:ext cx="2070519" cy="1334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1263721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Find the compound words.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7322</TotalTime>
  <Words>648</Words>
  <Application>Microsoft Office PowerPoint</Application>
  <PresentationFormat>ワイド画面</PresentationFormat>
  <Paragraphs>288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9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457</cp:revision>
  <cp:lastPrinted>2022-05-08T07:09:28Z</cp:lastPrinted>
  <dcterms:created xsi:type="dcterms:W3CDTF">2020-09-21T09:21:49Z</dcterms:created>
  <dcterms:modified xsi:type="dcterms:W3CDTF">2022-05-22T10:58:17Z</dcterms:modified>
</cp:coreProperties>
</file>