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4" r:id="rId2"/>
    <p:sldId id="283" r:id="rId3"/>
    <p:sldId id="1743" r:id="rId4"/>
    <p:sldId id="1747" r:id="rId5"/>
    <p:sldId id="1746" r:id="rId6"/>
    <p:sldId id="1745" r:id="rId7"/>
    <p:sldId id="1744" r:id="rId8"/>
    <p:sldId id="1685" r:id="rId9"/>
    <p:sldId id="1742" r:id="rId10"/>
    <p:sldId id="1741" r:id="rId11"/>
    <p:sldId id="1740" r:id="rId12"/>
    <p:sldId id="1739" r:id="rId13"/>
    <p:sldId id="1738" r:id="rId14"/>
    <p:sldId id="1737" r:id="rId15"/>
    <p:sldId id="1736" r:id="rId16"/>
    <p:sldId id="1735" r:id="rId17"/>
    <p:sldId id="1734" r:id="rId18"/>
    <p:sldId id="1733" r:id="rId19"/>
    <p:sldId id="1732" r:id="rId20"/>
    <p:sldId id="1731" r:id="rId21"/>
    <p:sldId id="1168" r:id="rId22"/>
    <p:sldId id="1674" r:id="rId23"/>
    <p:sldId id="1748" r:id="rId24"/>
    <p:sldId id="1749" r:id="rId25"/>
    <p:sldId id="1750" r:id="rId26"/>
    <p:sldId id="1751" r:id="rId27"/>
    <p:sldId id="1752" r:id="rId28"/>
    <p:sldId id="1753" r:id="rId29"/>
    <p:sldId id="1757" r:id="rId30"/>
    <p:sldId id="1756" r:id="rId31"/>
    <p:sldId id="1755" r:id="rId32"/>
    <p:sldId id="1754" r:id="rId33"/>
    <p:sldId id="1758" r:id="rId34"/>
    <p:sldId id="1759" r:id="rId35"/>
    <p:sldId id="1711" r:id="rId36"/>
    <p:sldId id="1760" r:id="rId37"/>
    <p:sldId id="1761" r:id="rId38"/>
    <p:sldId id="1762" r:id="rId39"/>
    <p:sldId id="1763" r:id="rId40"/>
    <p:sldId id="1764" r:id="rId41"/>
    <p:sldId id="1765" r:id="rId42"/>
    <p:sldId id="1778" r:id="rId43"/>
    <p:sldId id="1559" r:id="rId44"/>
    <p:sldId id="1657" r:id="rId45"/>
    <p:sldId id="1766" r:id="rId46"/>
    <p:sldId id="1710" r:id="rId47"/>
    <p:sldId id="1767" r:id="rId48"/>
    <p:sldId id="1709" r:id="rId49"/>
    <p:sldId id="1768" r:id="rId50"/>
    <p:sldId id="1708" r:id="rId51"/>
    <p:sldId id="1769" r:id="rId52"/>
    <p:sldId id="1707" r:id="rId53"/>
    <p:sldId id="1770" r:id="rId54"/>
    <p:sldId id="1706" r:id="rId55"/>
    <p:sldId id="1771" r:id="rId56"/>
    <p:sldId id="1705" r:id="rId57"/>
    <p:sldId id="1772" r:id="rId58"/>
    <p:sldId id="1704" r:id="rId59"/>
    <p:sldId id="1773" r:id="rId60"/>
    <p:sldId id="1703" r:id="rId61"/>
    <p:sldId id="1774" r:id="rId62"/>
    <p:sldId id="1660" r:id="rId63"/>
    <p:sldId id="1775" r:id="rId64"/>
    <p:sldId id="1663" r:id="rId65"/>
    <p:sldId id="1776" r:id="rId66"/>
    <p:sldId id="1666" r:id="rId67"/>
    <p:sldId id="1777" r:id="rId68"/>
    <p:sldId id="1779" r:id="rId69"/>
    <p:sldId id="328" r:id="rId7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12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</p:txBody>
      </p:sp>
      <p:pic>
        <p:nvPicPr>
          <p:cNvPr id="5" name="Picture 4" descr="subtle  に対する画像結果">
            <a:extLst>
              <a:ext uri="{FF2B5EF4-FFF2-40B4-BE49-F238E27FC236}">
                <a16:creationId xmlns:a16="http://schemas.microsoft.com/office/drawing/2014/main" id="{A14890AF-F037-2D76-31D0-CA0129F7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11" y="1229111"/>
            <a:ext cx="1432348" cy="181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rosette に対する画像結果">
            <a:extLst>
              <a:ext uri="{FF2B5EF4-FFF2-40B4-BE49-F238E27FC236}">
                <a16:creationId xmlns:a16="http://schemas.microsoft.com/office/drawing/2014/main" id="{E815091E-4894-C1ED-966D-74B7F97B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71" y="1446574"/>
            <a:ext cx="996817" cy="16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7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palette に対する画像結果">
            <a:extLst>
              <a:ext uri="{FF2B5EF4-FFF2-40B4-BE49-F238E27FC236}">
                <a16:creationId xmlns:a16="http://schemas.microsoft.com/office/drawing/2014/main" id="{90BBD47D-8F3D-A9EB-BBED-E405F497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67" y="1754350"/>
            <a:ext cx="1887460" cy="13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7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definite clipart に対する画像結果">
            <a:extLst>
              <a:ext uri="{FF2B5EF4-FFF2-40B4-BE49-F238E27FC236}">
                <a16:creationId xmlns:a16="http://schemas.microsoft.com/office/drawing/2014/main" id="{F1620542-25C8-A504-2945-584F09FE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04" y="1622475"/>
            <a:ext cx="1827049" cy="14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2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favourite clipart に対する画像結果">
            <a:extLst>
              <a:ext uri="{FF2B5EF4-FFF2-40B4-BE49-F238E27FC236}">
                <a16:creationId xmlns:a16="http://schemas.microsoft.com/office/drawing/2014/main" id="{2B1010EE-75C1-EDD1-732C-9687AB84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79" y="1934142"/>
            <a:ext cx="1294567" cy="14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8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suite に対する画像結果">
            <a:extLst>
              <a:ext uri="{FF2B5EF4-FFF2-40B4-BE49-F238E27FC236}">
                <a16:creationId xmlns:a16="http://schemas.microsoft.com/office/drawing/2014/main" id="{44943F73-E8DD-086A-BB94-3FD79187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73" y="1800517"/>
            <a:ext cx="2758076" cy="182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6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baguette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4" descr="baguette に対する画像結果">
            <a:extLst>
              <a:ext uri="{FF2B5EF4-FFF2-40B4-BE49-F238E27FC236}">
                <a16:creationId xmlns:a16="http://schemas.microsoft.com/office/drawing/2014/main" id="{95534BAA-8B22-DF0C-297C-A1E66D93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3" y="4782635"/>
            <a:ext cx="1993093" cy="13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baguette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statuette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golden statuette に対する画像結果">
            <a:extLst>
              <a:ext uri="{FF2B5EF4-FFF2-40B4-BE49-F238E27FC236}">
                <a16:creationId xmlns:a16="http://schemas.microsoft.com/office/drawing/2014/main" id="{BFB8A46F-14B5-4A91-B607-4ACF71279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621243" y="4552313"/>
            <a:ext cx="1543278" cy="160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baguette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brunette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6" descr="brunette に対する画像結果">
            <a:extLst>
              <a:ext uri="{FF2B5EF4-FFF2-40B4-BE49-F238E27FC236}">
                <a16:creationId xmlns:a16="http://schemas.microsoft.com/office/drawing/2014/main" id="{46E78400-A8AB-270B-EBC1-4F71C679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3" y="4751354"/>
            <a:ext cx="2005669" cy="136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baguette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brunette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silhouette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8" descr="silhouette に対する画像結果">
            <a:extLst>
              <a:ext uri="{FF2B5EF4-FFF2-40B4-BE49-F238E27FC236}">
                <a16:creationId xmlns:a16="http://schemas.microsoft.com/office/drawing/2014/main" id="{F3D934AF-6060-9C29-885C-DC3EF670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4" y="4650558"/>
            <a:ext cx="1638599" cy="163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3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19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subtle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rosette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palette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suite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baguette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brunette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silhouette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redoubtable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10" descr="redoubtable clipart に対する画像結果">
            <a:extLst>
              <a:ext uri="{FF2B5EF4-FFF2-40B4-BE49-F238E27FC236}">
                <a16:creationId xmlns:a16="http://schemas.microsoft.com/office/drawing/2014/main" id="{F7BEFC7B-9D79-DD00-2827-7838AD17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4" y="4675616"/>
            <a:ext cx="1524269" cy="159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4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adverbs.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828696" y="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2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0"/>
            <a:ext cx="1075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04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09251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4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09251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2" descr="debt に対する画像結果">
            <a:extLst>
              <a:ext uri="{FF2B5EF4-FFF2-40B4-BE49-F238E27FC236}">
                <a16:creationId xmlns:a16="http://schemas.microsoft.com/office/drawing/2014/main" id="{0495B0DE-42EC-9617-89FB-06FEAC05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85" y="178221"/>
            <a:ext cx="2169310" cy="168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17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09251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where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1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09251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where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     when</a:t>
            </a:r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118235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where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     when</a:t>
            </a:r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how often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118235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where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     when</a:t>
            </a:r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how often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plan had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almost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worked. how much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1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885825" y="0"/>
            <a:ext cx="1118235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loudly, here, today, sometimes 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 article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 noun /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crying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how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where</a:t>
            </a:r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ends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          when</a:t>
            </a:r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how often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plan had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almost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worked. how much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28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28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28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describes adverbs and adjectives</a:t>
            </a: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44575" y="41804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family moved here.</a:t>
            </a:r>
          </a:p>
        </p:txBody>
      </p:sp>
    </p:spTree>
    <p:extLst>
      <p:ext uri="{BB962C8B-B14F-4D97-AF65-F5344CB8AC3E}">
        <p14:creationId xmlns:p14="http://schemas.microsoft.com/office/powerpoint/2010/main" val="841688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44575" y="41804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moved here.</a:t>
            </a:r>
          </a:p>
        </p:txBody>
      </p:sp>
    </p:spTree>
    <p:extLst>
      <p:ext uri="{BB962C8B-B14F-4D97-AF65-F5344CB8AC3E}">
        <p14:creationId xmlns:p14="http://schemas.microsoft.com/office/powerpoint/2010/main" val="356579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44575" y="41804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3925716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44575" y="418048"/>
            <a:ext cx="1075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520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418048"/>
            <a:ext cx="1075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a hurry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</p:txBody>
      </p:sp>
      <p:pic>
        <p:nvPicPr>
          <p:cNvPr id="3" name="Picture 4" descr="doubt に対する画像結果">
            <a:extLst>
              <a:ext uri="{FF2B5EF4-FFF2-40B4-BE49-F238E27FC236}">
                <a16:creationId xmlns:a16="http://schemas.microsoft.com/office/drawing/2014/main" id="{C28B6C0C-4A1E-5B22-407C-4F4F75B7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92" y="500538"/>
            <a:ext cx="2308321" cy="184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66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418048"/>
            <a:ext cx="1075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a hurry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because the house 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was too small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83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418048"/>
            <a:ext cx="107569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a hurry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because the house 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was too small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                                   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</a:t>
            </a:r>
            <a:r>
              <a:rPr lang="en-US" altLang="ja-JP" sz="88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adverbials</a:t>
            </a:r>
          </a:p>
        </p:txBody>
      </p:sp>
    </p:spTree>
    <p:extLst>
      <p:ext uri="{BB962C8B-B14F-4D97-AF65-F5344CB8AC3E}">
        <p14:creationId xmlns:p14="http://schemas.microsoft.com/office/powerpoint/2010/main" val="1716692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6AFE3-2C6E-4FC7-8C9E-89C3B8F41B9F}"/>
              </a:ext>
            </a:extLst>
          </p:cNvPr>
          <p:cNvSpPr txBox="1"/>
          <p:nvPr/>
        </p:nvSpPr>
        <p:spPr>
          <a:xfrm>
            <a:off x="1054100" y="418048"/>
            <a:ext cx="1075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family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a hurry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because the house 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was too small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                                   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</a:t>
            </a:r>
            <a:r>
              <a:rPr lang="en-US" altLang="ja-JP" sz="88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adverbials</a:t>
            </a:r>
          </a:p>
          <a:p>
            <a:r>
              <a:rPr lang="en-US" altLang="ja-JP" sz="8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Fronted adverbials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Because the house was too small, the family moved here.</a:t>
            </a:r>
          </a:p>
        </p:txBody>
      </p:sp>
    </p:spTree>
    <p:extLst>
      <p:ext uri="{BB962C8B-B14F-4D97-AF65-F5344CB8AC3E}">
        <p14:creationId xmlns:p14="http://schemas.microsoft.com/office/powerpoint/2010/main" val="887338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3903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Adverbia</a:t>
            </a:r>
            <a:r>
              <a:rPr lang="en-US" altLang="ja-JP" sz="4600" b="1" dirty="0">
                <a:latin typeface="+mj-lt"/>
                <a:ea typeface="+mj-ea"/>
                <a:cs typeface="+mj-cs"/>
              </a:rPr>
              <a:t>ls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drank water because I had hiccups.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1026" name="Picture 2" descr="water hiccups に対する画像結果">
            <a:extLst>
              <a:ext uri="{FF2B5EF4-FFF2-40B4-BE49-F238E27FC236}">
                <a16:creationId xmlns:a16="http://schemas.microsoft.com/office/drawing/2014/main" id="{73C635B3-7873-6603-2C35-201E4C8E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138363"/>
            <a:ext cx="45243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62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584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drank water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because I had hiccups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Why?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1026" name="Picture 2" descr="water hiccups に対する画像結果">
            <a:extLst>
              <a:ext uri="{FF2B5EF4-FFF2-40B4-BE49-F238E27FC236}">
                <a16:creationId xmlns:a16="http://schemas.microsoft.com/office/drawing/2014/main" id="{73C635B3-7873-6603-2C35-201E4C8E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138363"/>
            <a:ext cx="45243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45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585912" y="884506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Tom carefully drew a square and a rhombus.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rhombus に対する画像結果">
            <a:extLst>
              <a:ext uri="{FF2B5EF4-FFF2-40B4-BE49-F238E27FC236}">
                <a16:creationId xmlns:a16="http://schemas.microsoft.com/office/drawing/2014/main" id="{2F2B1A2A-199A-F6C6-73A2-A69ECCD2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50" y="2696894"/>
            <a:ext cx="2419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w square に対する画像結果">
            <a:extLst>
              <a:ext uri="{FF2B5EF4-FFF2-40B4-BE49-F238E27FC236}">
                <a16:creationId xmlns:a16="http://schemas.microsoft.com/office/drawing/2014/main" id="{22407EDF-E7F7-ADDE-DF4C-C4FD6DAD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25" y="2805209"/>
            <a:ext cx="39814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9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585912" y="884506"/>
            <a:ext cx="9020175" cy="515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Tom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carefully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drew a square and a rhombus.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ow?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rhombus に対する画像結果">
            <a:extLst>
              <a:ext uri="{FF2B5EF4-FFF2-40B4-BE49-F238E27FC236}">
                <a16:creationId xmlns:a16="http://schemas.microsoft.com/office/drawing/2014/main" id="{2F2B1A2A-199A-F6C6-73A2-A69ECCD2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00" y="2353994"/>
            <a:ext cx="2419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w square に対する画像結果">
            <a:extLst>
              <a:ext uri="{FF2B5EF4-FFF2-40B4-BE49-F238E27FC236}">
                <a16:creationId xmlns:a16="http://schemas.microsoft.com/office/drawing/2014/main" id="{22407EDF-E7F7-ADDE-DF4C-C4FD6DAD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25" y="2805209"/>
            <a:ext cx="39814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3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had rhubarb and custard on Tuesday.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rhubarb and custard に対する画像結果">
            <a:extLst>
              <a:ext uri="{FF2B5EF4-FFF2-40B4-BE49-F238E27FC236}">
                <a16:creationId xmlns:a16="http://schemas.microsoft.com/office/drawing/2014/main" id="{CD43ABBB-2E6D-2FD6-7C78-91413632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7" y="1878250"/>
            <a:ext cx="4035226" cy="4803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hubarb and custard に対する画像結果">
            <a:extLst>
              <a:ext uri="{FF2B5EF4-FFF2-40B4-BE49-F238E27FC236}">
                <a16:creationId xmlns:a16="http://schemas.microsoft.com/office/drawing/2014/main" id="{E9856EFE-E2D6-EC0C-678C-03AB2B60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9" y="2718070"/>
            <a:ext cx="37052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74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4986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had rhubarb and custard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 Tuesday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FF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When?</a:t>
            </a: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rhubarb and custard に対する画像結果">
            <a:extLst>
              <a:ext uri="{FF2B5EF4-FFF2-40B4-BE49-F238E27FC236}">
                <a16:creationId xmlns:a16="http://schemas.microsoft.com/office/drawing/2014/main" id="{CD43ABBB-2E6D-2FD6-7C78-91413632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7" y="1878250"/>
            <a:ext cx="2944548" cy="350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hubarb and custard に対する画像結果">
            <a:extLst>
              <a:ext uri="{FF2B5EF4-FFF2-40B4-BE49-F238E27FC236}">
                <a16:creationId xmlns:a16="http://schemas.microsoft.com/office/drawing/2014/main" id="{E9856EFE-E2D6-EC0C-678C-03AB2B60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9" y="2718070"/>
            <a:ext cx="37052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6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paste に対する画像結果">
            <a:extLst>
              <a:ext uri="{FF2B5EF4-FFF2-40B4-BE49-F238E27FC236}">
                <a16:creationId xmlns:a16="http://schemas.microsoft.com/office/drawing/2014/main" id="{A778DDDB-9137-4960-899C-0E1FE96D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41" y="317054"/>
            <a:ext cx="4170654" cy="209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30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hungry wolf hunted its prey in silence.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wolf prey clipart に対する画像結果">
            <a:extLst>
              <a:ext uri="{FF2B5EF4-FFF2-40B4-BE49-F238E27FC236}">
                <a16:creationId xmlns:a16="http://schemas.microsoft.com/office/drawing/2014/main" id="{F6B941C3-CECB-513A-2A70-DFD53850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40" y="2866308"/>
            <a:ext cx="40957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1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hungry wolf hunted its prey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silence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How?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wolf prey clipart に対する画像結果">
            <a:extLst>
              <a:ext uri="{FF2B5EF4-FFF2-40B4-BE49-F238E27FC236}">
                <a16:creationId xmlns:a16="http://schemas.microsoft.com/office/drawing/2014/main" id="{F6B941C3-CECB-513A-2A70-DFD53850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40" y="2866308"/>
            <a:ext cx="40957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8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Grandpa wears his suit wherever he goes.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grandpa suit に対する画像結果">
            <a:extLst>
              <a:ext uri="{FF2B5EF4-FFF2-40B4-BE49-F238E27FC236}">
                <a16:creationId xmlns:a16="http://schemas.microsoft.com/office/drawing/2014/main" id="{C8E836AE-1A4D-D640-70CD-294857D0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52" y="2167923"/>
            <a:ext cx="2914650" cy="438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92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Grandpa wears his suit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wherever he goes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Where?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grandpa suit に対する画像結果">
            <a:extLst>
              <a:ext uri="{FF2B5EF4-FFF2-40B4-BE49-F238E27FC236}">
                <a16:creationId xmlns:a16="http://schemas.microsoft.com/office/drawing/2014/main" id="{C8E836AE-1A4D-D640-70CD-294857D0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64" y="1859695"/>
            <a:ext cx="2236343" cy="3361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23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There will be a gymkhana next month.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gymkhana horse に対する画像結果">
            <a:extLst>
              <a:ext uri="{FF2B5EF4-FFF2-40B4-BE49-F238E27FC236}">
                <a16:creationId xmlns:a16="http://schemas.microsoft.com/office/drawing/2014/main" id="{5BD90FD0-C1D0-6392-E762-915706EA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70" y="1876752"/>
            <a:ext cx="4953672" cy="409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7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There will be a gymkhana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next month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When?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gymkhana horse に対する画像結果">
            <a:extLst>
              <a:ext uri="{FF2B5EF4-FFF2-40B4-BE49-F238E27FC236}">
                <a16:creationId xmlns:a16="http://schemas.microsoft.com/office/drawing/2014/main" id="{5BD90FD0-C1D0-6392-E762-915706EA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70" y="1876752"/>
            <a:ext cx="4540880" cy="3756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56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Grandma has rheumatism in her hands.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hand rheumatism に対する画像結果">
            <a:extLst>
              <a:ext uri="{FF2B5EF4-FFF2-40B4-BE49-F238E27FC236}">
                <a16:creationId xmlns:a16="http://schemas.microsoft.com/office/drawing/2014/main" id="{B5030104-72B3-0FF3-4C4A-EB464E32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0" y="2365562"/>
            <a:ext cx="43053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81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578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Grandma has rheumatism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her hands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Where?</a:t>
            </a: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hand rheumatism に対する画像結果">
            <a:extLst>
              <a:ext uri="{FF2B5EF4-FFF2-40B4-BE49-F238E27FC236}">
                <a16:creationId xmlns:a16="http://schemas.microsoft.com/office/drawing/2014/main" id="{B5030104-72B3-0FF3-4C4A-EB464E32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0" y="2365562"/>
            <a:ext cx="43053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78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zoo received a white rhino last year.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white rhino に対する画像結果">
            <a:extLst>
              <a:ext uri="{FF2B5EF4-FFF2-40B4-BE49-F238E27FC236}">
                <a16:creationId xmlns:a16="http://schemas.microsoft.com/office/drawing/2014/main" id="{102426EE-5110-A332-8F2D-3BEEC561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17" y="2640839"/>
            <a:ext cx="4141038" cy="32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37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zoo received a white rhino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last year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When?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white rhino に対する画像結果">
            <a:extLst>
              <a:ext uri="{FF2B5EF4-FFF2-40B4-BE49-F238E27FC236}">
                <a16:creationId xmlns:a16="http://schemas.microsoft.com/office/drawing/2014/main" id="{102426EE-5110-A332-8F2D-3BEEC561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17" y="2155064"/>
            <a:ext cx="4141038" cy="32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</p:txBody>
      </p:sp>
      <p:pic>
        <p:nvPicPr>
          <p:cNvPr id="3" name="Picture 10" descr="baste に対する画像結果">
            <a:extLst>
              <a:ext uri="{FF2B5EF4-FFF2-40B4-BE49-F238E27FC236}">
                <a16:creationId xmlns:a16="http://schemas.microsoft.com/office/drawing/2014/main" id="{233D557B-BAD3-F2FA-5CAD-1116214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5144"/>
            <a:ext cx="2932406" cy="2166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90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Anna wore her khaki shorts at the beach.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khaki shorts に対する画像結果">
            <a:extLst>
              <a:ext uri="{FF2B5EF4-FFF2-40B4-BE49-F238E27FC236}">
                <a16:creationId xmlns:a16="http://schemas.microsoft.com/office/drawing/2014/main" id="{234DDCDE-0E79-F425-5125-C3E98D24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83" y="2266552"/>
            <a:ext cx="2808634" cy="375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15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600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Anna wore her khaki shorts </a:t>
            </a:r>
            <a:r>
              <a:rPr lang="en-US" altLang="ja-JP" sz="44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at the beach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Where?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khaki shorts に対する画像結果">
            <a:extLst>
              <a:ext uri="{FF2B5EF4-FFF2-40B4-BE49-F238E27FC236}">
                <a16:creationId xmlns:a16="http://schemas.microsoft.com/office/drawing/2014/main" id="{234DDCDE-0E79-F425-5125-C3E98D24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83" y="1895077"/>
            <a:ext cx="2808634" cy="375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91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6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prstClr val="black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got some new moccasins for my birthday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moccasine に対する画像結果">
            <a:extLst>
              <a:ext uri="{FF2B5EF4-FFF2-40B4-BE49-F238E27FC236}">
                <a16:creationId xmlns:a16="http://schemas.microsoft.com/office/drawing/2014/main" id="{FC6D2892-F691-197F-9B00-B8B9EDD0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5" y="2039590"/>
            <a:ext cx="3311659" cy="37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81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578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prstClr val="black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got some new moccasins </a:t>
            </a: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for my birthday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Why? </a:t>
            </a: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moccasine に対する画像結果">
            <a:extLst>
              <a:ext uri="{FF2B5EF4-FFF2-40B4-BE49-F238E27FC236}">
                <a16:creationId xmlns:a16="http://schemas.microsoft.com/office/drawing/2014/main" id="{FC6D2892-F691-197F-9B00-B8B9EDD0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5" y="2039591"/>
            <a:ext cx="2836035" cy="32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79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320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little brown crickets chirped rhythmically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brown cricket に対する画像結果">
            <a:extLst>
              <a:ext uri="{FF2B5EF4-FFF2-40B4-BE49-F238E27FC236}">
                <a16:creationId xmlns:a16="http://schemas.microsoft.com/office/drawing/2014/main" id="{0770BA13-BD41-4578-A573-9D3C8A80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6" y="2302511"/>
            <a:ext cx="4500414" cy="338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36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657349" y="536772"/>
            <a:ext cx="9020175" cy="595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little brown crickets chirped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rhythmically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How?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2" y="5329334"/>
            <a:ext cx="2082687" cy="1343231"/>
          </a:xfrm>
          <a:prstGeom prst="rect">
            <a:avLst/>
          </a:prstGeom>
        </p:spPr>
      </p:pic>
      <p:pic>
        <p:nvPicPr>
          <p:cNvPr id="4" name="Picture 2" descr="brown cricket に対する画像結果">
            <a:extLst>
              <a:ext uri="{FF2B5EF4-FFF2-40B4-BE49-F238E27FC236}">
                <a16:creationId xmlns:a16="http://schemas.microsoft.com/office/drawing/2014/main" id="{0770BA13-BD41-4578-A573-9D3C8A80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6" y="2302511"/>
            <a:ext cx="4500414" cy="338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58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209675" y="536772"/>
            <a:ext cx="9686925" cy="320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loved nursery rhymes when we were young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3B32E057-BAA3-0105-421E-63CBB597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50" y="1853306"/>
            <a:ext cx="3766899" cy="482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9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1209675" y="536772"/>
            <a:ext cx="9686925" cy="66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loved nursery rhymes </a:t>
            </a:r>
            <a:r>
              <a:rPr lang="en-US" altLang="ja-JP" sz="4000" b="1" dirty="0">
                <a:solidFill>
                  <a:srgbClr val="FF6600"/>
                </a:solidFill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 we were young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FF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dirty="0">
              <a:solidFill>
                <a:srgbClr val="FF66FF"/>
              </a:solidFill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0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FF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3B32E057-BAA3-0105-421E-63CBB597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00" y="1764509"/>
            <a:ext cx="2788324" cy="357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980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218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</p:txBody>
      </p:sp>
      <p:pic>
        <p:nvPicPr>
          <p:cNvPr id="3" name="Picture 12" descr="thyme に対する画像結果">
            <a:extLst>
              <a:ext uri="{FF2B5EF4-FFF2-40B4-BE49-F238E27FC236}">
                <a16:creationId xmlns:a16="http://schemas.microsoft.com/office/drawing/2014/main" id="{01EE9846-162B-90EC-FE15-FC8C55CC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4006"/>
            <a:ext cx="3043666" cy="202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14" descr="thailand に対する画像結果">
            <a:extLst>
              <a:ext uri="{FF2B5EF4-FFF2-40B4-BE49-F238E27FC236}">
                <a16:creationId xmlns:a16="http://schemas.microsoft.com/office/drawing/2014/main" id="{2525D2CA-C4D1-A7EF-DEE2-694209C4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6" y="1404004"/>
            <a:ext cx="4305135" cy="231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7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baste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Thailand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619559" y="477078"/>
            <a:ext cx="370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yacht</a:t>
            </a:r>
          </a:p>
        </p:txBody>
      </p:sp>
      <p:pic>
        <p:nvPicPr>
          <p:cNvPr id="5" name="Picture 2" descr="yacht に対する画像結果">
            <a:extLst>
              <a:ext uri="{FF2B5EF4-FFF2-40B4-BE49-F238E27FC236}">
                <a16:creationId xmlns:a16="http://schemas.microsoft.com/office/drawing/2014/main" id="{3A948DF1-E0FF-CB49-02CE-F5F1819C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50" y="1478280"/>
            <a:ext cx="2692131" cy="1783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1242</Words>
  <Application>Microsoft Office PowerPoint</Application>
  <PresentationFormat>ワイド画面</PresentationFormat>
  <Paragraphs>481</Paragraphs>
  <Slides>69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4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438</cp:revision>
  <cp:lastPrinted>2021-12-06T22:40:31Z</cp:lastPrinted>
  <dcterms:created xsi:type="dcterms:W3CDTF">2020-09-21T09:21:49Z</dcterms:created>
  <dcterms:modified xsi:type="dcterms:W3CDTF">2022-05-30T07:53:26Z</dcterms:modified>
</cp:coreProperties>
</file>