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9" r:id="rId2"/>
    <p:sldId id="2231" r:id="rId3"/>
    <p:sldId id="2294" r:id="rId4"/>
    <p:sldId id="2293" r:id="rId5"/>
    <p:sldId id="2292" r:id="rId6"/>
    <p:sldId id="2291" r:id="rId7"/>
    <p:sldId id="2290" r:id="rId8"/>
    <p:sldId id="2289" r:id="rId9"/>
    <p:sldId id="2288" r:id="rId10"/>
    <p:sldId id="2287" r:id="rId11"/>
    <p:sldId id="2286" r:id="rId12"/>
    <p:sldId id="2285" r:id="rId13"/>
    <p:sldId id="2284" r:id="rId14"/>
    <p:sldId id="2283" r:id="rId15"/>
    <p:sldId id="2282" r:id="rId16"/>
    <p:sldId id="2281" r:id="rId17"/>
    <p:sldId id="2280" r:id="rId18"/>
    <p:sldId id="2279" r:id="rId19"/>
    <p:sldId id="2278" r:id="rId20"/>
    <p:sldId id="1874" r:id="rId21"/>
    <p:sldId id="2275" r:id="rId22"/>
    <p:sldId id="2276" r:id="rId23"/>
    <p:sldId id="2277" r:id="rId24"/>
    <p:sldId id="2260" r:id="rId25"/>
    <p:sldId id="2295" r:id="rId26"/>
    <p:sldId id="297" r:id="rId27"/>
    <p:sldId id="1621" r:id="rId2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334000" y="2990851"/>
            <a:ext cx="6633771" cy="3415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3a-36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lovable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003CC0-F270-65C8-206A-FA2522D4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87" y="4175692"/>
            <a:ext cx="1940097" cy="2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6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lovable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irritable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DEDB8E-54BD-2A00-CD76-9EBBD5E7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146" y="1261366"/>
            <a:ext cx="3233204" cy="216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200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lovable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irritable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enjoyable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598474-6C50-FE6A-938A-54C839753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035" y="2165282"/>
            <a:ext cx="3000692" cy="229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219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lovable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irritable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enjoyable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debatable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216AB0-2B5E-CC99-7916-474E058C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12" y="3000987"/>
            <a:ext cx="3566478" cy="174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103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lovable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irritable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enjoyable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debatable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changeable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C4FC38-201B-6D9A-EC5C-F626C4F7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047" y="3429000"/>
            <a:ext cx="2518477" cy="265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057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lovable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irritable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enjoyable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debatable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changeable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disposable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0E91F8-DF3A-3D7B-11C3-BAA93E1F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90" y="4199176"/>
            <a:ext cx="2248280" cy="240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0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lovable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irritable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enjoyable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debatable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changeable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disposable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desirable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EA8BAF-6C9D-A33B-50DA-A32FE3977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620" y="4377147"/>
            <a:ext cx="3054730" cy="234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3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lovable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irritable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enjoyable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debatable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changeable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disposable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desirable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miserable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476F27-11D8-87D1-F609-2FB66A65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4755011"/>
            <a:ext cx="1996440" cy="196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29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lovable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irritable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enjoyable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debatable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changeable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disposable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desirable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miserable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variable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A1AAB3-3BD7-8321-C0DF-42D0867D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24" y="4803697"/>
            <a:ext cx="1914525" cy="18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lovable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irritable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enjoyable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debatable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changeable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disposable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desirable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miserable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variable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noticeable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653936-7963-6424-F4DC-138708CA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906" y="0"/>
            <a:ext cx="2597094" cy="116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04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424A5A-6004-E44C-F60F-2E52D7664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52" y="1244521"/>
            <a:ext cx="2576829" cy="201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08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The &lt;-less&gt; and &lt;-</a:t>
            </a:r>
            <a:r>
              <a:rPr lang="en-US" altLang="ja-JP" sz="10000" b="1" dirty="0" err="1">
                <a:latin typeface="Abadi" panose="020B0604020104020204" pitchFamily="34" charset="0"/>
                <a:ea typeface="+mj-ea"/>
                <a:cs typeface="+mj-cs"/>
              </a:rPr>
              <a:t>ful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&gt; suffixes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833922" y="84513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pain</a:t>
            </a:r>
            <a:endParaRPr kumimoji="1" lang="en-US" altLang="ja-JP" sz="10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833922" y="84513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pain</a:t>
            </a:r>
            <a:r>
              <a:rPr lang="en-US" altLang="ja-JP" sz="10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ful</a:t>
            </a:r>
            <a:endParaRPr kumimoji="1" lang="en-US" altLang="ja-JP" sz="10000" b="1" dirty="0">
              <a:solidFill>
                <a:srgbClr val="FF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833922" y="84513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pain</a:t>
            </a:r>
            <a:r>
              <a:rPr lang="en-US" altLang="ja-JP" sz="10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ful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pain</a:t>
            </a:r>
            <a:r>
              <a:rPr lang="en-US" altLang="ja-JP" sz="10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less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solidFill>
                <a:srgbClr val="FF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15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7CDF02-DD9E-42DA-9D89-41D6A2B6737F}"/>
              </a:ext>
            </a:extLst>
          </p:cNvPr>
          <p:cNvSpPr txBox="1"/>
          <p:nvPr/>
        </p:nvSpPr>
        <p:spPr>
          <a:xfrm>
            <a:off x="181146" y="428178"/>
            <a:ext cx="563979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werful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powerless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harmful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harmless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3.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hopeful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hopeless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8B4768-14F7-432B-BD3C-282FC08AA156}"/>
              </a:ext>
            </a:extLst>
          </p:cNvPr>
          <p:cNvSpPr txBox="1"/>
          <p:nvPr/>
        </p:nvSpPr>
        <p:spPr>
          <a:xfrm>
            <a:off x="6958360" y="428178"/>
            <a:ext cx="50524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careful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careless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useful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useless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painful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painless</a:t>
            </a:r>
          </a:p>
        </p:txBody>
      </p:sp>
    </p:spTree>
    <p:extLst>
      <p:ext uri="{BB962C8B-B14F-4D97-AF65-F5344CB8AC3E}">
        <p14:creationId xmlns:p14="http://schemas.microsoft.com/office/powerpoint/2010/main" val="1158724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7CDF02-DD9E-42DA-9D89-41D6A2B6737F}"/>
              </a:ext>
            </a:extLst>
          </p:cNvPr>
          <p:cNvSpPr txBox="1"/>
          <p:nvPr/>
        </p:nvSpPr>
        <p:spPr>
          <a:xfrm>
            <a:off x="0" y="0"/>
            <a:ext cx="10334625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Mr.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Keito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is powerful.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Shizu is powerless.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2. King Cobra is harmful.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Elephants are harmless.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3. My future is hopeful.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No one’s future is hopeless.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Soshiro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is careful.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Keito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is careless.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5. Masato has a lot of useful pens.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There are a few useless markers.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6. Playing badminton is painful.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Playing the piano </a:t>
            </a:r>
            <a:r>
              <a:rPr lang="en-US" altLang="ja-JP" sz="3600" b="1">
                <a:latin typeface="Cavolini" panose="03000502040302020204" pitchFamily="66" charset="0"/>
                <a:cs typeface="Cavolini" panose="03000502040302020204" pitchFamily="66" charset="0"/>
              </a:rPr>
              <a:t>is painless.  </a:t>
            </a:r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&lt;-less&gt; and &lt;-full&gt; Suffix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832FB3-4BD4-0295-1149-023C3EDCE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76" y="1808248"/>
            <a:ext cx="3483449" cy="197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970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E95E58-27DA-DB4D-5BED-33DAE96E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90" y="2721848"/>
            <a:ext cx="2134553" cy="23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990D8D-4DA3-A329-A3DD-E816E94B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805" y="3578161"/>
            <a:ext cx="1756013" cy="243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8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9FFDC5-F8C7-6510-C63E-C8337537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26" y="3959368"/>
            <a:ext cx="3045619" cy="24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6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27D493-4D85-0A8C-A937-7CA79074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237" y="3429000"/>
            <a:ext cx="1668780" cy="26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2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547EE8-A08D-FD3B-AF2C-61E34425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6" y="4651024"/>
            <a:ext cx="1765289" cy="2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80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profitable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portable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adaptable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dependable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breakable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7718DA-6932-FDBB-DE4F-73F53ADE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297" y="4654080"/>
            <a:ext cx="2203920" cy="22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2213</TotalTime>
  <Words>566</Words>
  <Application>Microsoft Office PowerPoint</Application>
  <PresentationFormat>ワイド画面</PresentationFormat>
  <Paragraphs>211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147</cp:revision>
  <cp:lastPrinted>2021-11-17T13:02:54Z</cp:lastPrinted>
  <dcterms:created xsi:type="dcterms:W3CDTF">2021-03-28T09:30:35Z</dcterms:created>
  <dcterms:modified xsi:type="dcterms:W3CDTF">2023-03-10T08:54:46Z</dcterms:modified>
</cp:coreProperties>
</file>