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77" r:id="rId3"/>
    <p:sldId id="504" r:id="rId4"/>
    <p:sldId id="3211" r:id="rId5"/>
    <p:sldId id="3212" r:id="rId6"/>
    <p:sldId id="3213" r:id="rId7"/>
    <p:sldId id="317" r:id="rId8"/>
    <p:sldId id="376" r:id="rId9"/>
    <p:sldId id="377" r:id="rId10"/>
    <p:sldId id="378" r:id="rId11"/>
    <p:sldId id="381" r:id="rId12"/>
    <p:sldId id="382" r:id="rId13"/>
    <p:sldId id="383" r:id="rId14"/>
    <p:sldId id="3136" r:id="rId15"/>
    <p:sldId id="3208" r:id="rId16"/>
    <p:sldId id="3209" r:id="rId17"/>
    <p:sldId id="3200" r:id="rId18"/>
    <p:sldId id="3210" r:id="rId19"/>
    <p:sldId id="3214" r:id="rId20"/>
    <p:sldId id="3215" r:id="rId21"/>
    <p:sldId id="3201" r:id="rId22"/>
    <p:sldId id="551" r:id="rId23"/>
    <p:sldId id="553" r:id="rId24"/>
    <p:sldId id="552" r:id="rId25"/>
    <p:sldId id="3202" r:id="rId26"/>
    <p:sldId id="554" r:id="rId27"/>
    <p:sldId id="555" r:id="rId28"/>
    <p:sldId id="556" r:id="rId29"/>
    <p:sldId id="557" r:id="rId30"/>
    <p:sldId id="558" r:id="rId31"/>
    <p:sldId id="332" r:id="rId32"/>
    <p:sldId id="508" r:id="rId33"/>
    <p:sldId id="3204" r:id="rId34"/>
    <p:sldId id="3205" r:id="rId35"/>
    <p:sldId id="3206" r:id="rId36"/>
    <p:sldId id="3203" r:id="rId37"/>
    <p:sldId id="3207" r:id="rId38"/>
    <p:sldId id="509" r:id="rId39"/>
    <p:sldId id="339" r:id="rId40"/>
    <p:sldId id="2802" r:id="rId41"/>
    <p:sldId id="340" r:id="rId42"/>
    <p:sldId id="561" r:id="rId43"/>
    <p:sldId id="341" r:id="rId44"/>
    <p:sldId id="560" r:id="rId45"/>
    <p:sldId id="342" r:id="rId46"/>
    <p:sldId id="559" r:id="rId47"/>
    <p:sldId id="391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545DF-9F6E-4685-85DF-8773BCFBCDED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rd.yahoo.co.jp/o/image/RV=1/RE=1556582241/RH=b3JkLnlhaG9vLmNvLmpw/RB=/RU=aHR0cHM6Ly93d3cubW90aW9uZHluYW1pY3MuY29tLmF1LzUwMHctYnJ1c2hsZXNzLW1vdG9yLWJtMTQxOHp4Zi00OHYtY2xvbmUuaHRtbA--/RS=%5eADBgvboOYV44QjQMhh.ibMkdgp3Kv0-;_ylt=A2RCL5ThPcZcZyMArhSU3uV7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hyperlink" Target="https://ord.yahoo.co.jp/o/image/RV=1/RE=1556582540/RH=b3JkLnlhaG9vLmNvLmpw/RB=/RU=aHR0cHM6Ly9qYS1qcC5mYWNlYm9vay5jb20vcGFnZXMvY2F0ZWdvcnkvTG9jYWwtQnVzaW5lc3MvRmVzdGl2YWwtQ2FzYS1EZWwtVGVycm9yLTI1ODY5OTExMTUyMTI3OS9wb3N0cy8-/RS=%5eADBWogcqoxTko86iD0oJs3cvYWsmrk-;_ylt=A2RCL6sMP8ZcHF8AWwCU3uV7" TargetMode="External"/><Relationship Id="rId2" Type="http://schemas.openxmlformats.org/officeDocument/2006/relationships/hyperlink" Target="https://ord.yahoo.co.jp/o/image/RV=1/RE=1556582204/RH=b3JkLnlhaG9vLmNvLmpw/RB=/RU=aHR0cDovL3d3dy5oYXNsZW1lcmVoZXJhbGQuY29tL2FydGljbGUuY2ZtP2lkPTEyOTQ2OSZhbXA7aGVhZGxpbmU9QXV0aG9yJTIwY2FzdHMlMjBoZXIlMjBzcGVsbCZhbXA7c2VjdGlvbklzPW5ld3MmYW1wO3NlYXJjaHllYXI9MjAxOA--/RS=%5eADBsHUe5q9OdI5Ay9p7nAkoqFi7Dds-;_ylt=A2RCCzO7PcZc4WAAOjeU3uV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d.yahoo.co.jp/o/image/RV=1/RE=1556582503/RH=b3JkLnlhaG9vLmNvLmpw/RB=/RU=aHR0cHM6Ly93d3cuc2FmZWFjY2Vzc25vdy5vcmcvdGFsa2luZ190b195b3VyX2RvY3Rvcl9hYm91dF9tZWRpY2FsX21hcmlqdWFuYQ--/RS=%5eADBxX2np5Os_UuaPs_EVOSDDXsnL4Y-;_ylt=A2RCL6fmPsZchl4A4AWU3uV7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hyperlink" Target="https://ord.yahoo.co.jp/o/image/RV=1/RE=1556582301/RH=b3JkLnlhaG9vLmNvLmpw/RB=/RU=aHR0cHM6Ly93d3cudW5pbGFkLmNvLnVrL25ld3MvbGVvbmFyZG8tZGljYXByaW8tdm90ZWQtZmlmdGgtYmVzdC1hY3Rvci1vZi1hbGwtdGltZS8-/RS=%5eADBZjMiC4A16J54Ni6QEEG0ZT001So-;_ylt=A2RCMY0dPsZcE2EAPAOU3uV7" TargetMode="External"/><Relationship Id="rId4" Type="http://schemas.openxmlformats.org/officeDocument/2006/relationships/hyperlink" Target="https://ord.yahoo.co.jp/o/image/RV=1/RE=1556582267/RH=b3JkLnlhaG9vLmNvLmpw/RB=/RU=aHR0cHM6Ly93d3cuam91cm5hbG9mYWNjb3VudGFuY3kuY29tL2lzc3Vlcy8yMDE4L2phbi9pcnMtbWF0aC1lcnJvci1ub3RpY2UtbGV0dGVycy5odG1s/RS=%5eADBmHIuw_qOHfRRM5pqbbULCOzjmHk-;_ylt=A2RCMZH7PcZcKCoA4g.U3uV7" TargetMode="External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ord.yahoo.co.jp/o/image/RV=1/RE=1556582623/RH=b3JkLnlhaG9vLmNvLmpw/RB=/RU=aHR0cHM6Ly93d3cud2VzdGVsbS5jb20vcHJvZHVjdHMvbWFsb25lLWNhbXBhaWduLXdhbGwtbWlycm9yLXdhbG51dC1kMzk4My8-/RS=%5eADBVIHGtKkGR7QkbuZBM7c35Wz4TJs-;_ylt=A2RCL61fP8ZcDHAAtR2U3uV7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openxmlformats.org/officeDocument/2006/relationships/hyperlink" Target="https://ord.yahoo.co.jp/o/image/RV=1/RE=1556582726/RH=b3JkLnlhaG9vLmNvLmpw/RB=/RU=aHR0cHM6Ly93d3cubW9tanVuY3Rpb24uY29tL2FydGljbGVzL3RpcHMtdG8tZGVhbC13aXRoLXlvdXItc3R1YmJvcm4tdGVlbmFnZXJfMDAzNTI0NDYv/RS=%5eADBs9Clf5ngdJVTZxZsr2A.rh1vzvo-;_ylt=A2RCK.7GP8ZchBIAYyaU3uV7" TargetMode="External"/><Relationship Id="rId2" Type="http://schemas.openxmlformats.org/officeDocument/2006/relationships/hyperlink" Target="https://ord.yahoo.co.jp/o/image/RV=1/RE=1556582593/RH=b3JkLnlhaG9vLmNvLmpw/RB=/RU=aHR0cHM6Ly90cmFkaW5ncHN5Y2hvbG9neWVkZ2UuY29tL3RyYWRpbmctY29tZm9ydC8-/RS=%5eADB8nDw_qE9VYE0EPdFE5fkWyNtoRM-;_ylt=A2RCA9lBP8ZcOTwA5BKU3uV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d.yahoo.co.jp/o/image/RV=1/RE=1556582701/RH=b3JkLnlhaG9vLmNvLmpw/RB=/RU=aHR0cHM6Ly93d3cudGFyZ2V0LmNvbS9wL3NjaGljay1oeWRyby01LW1lbi1zLWRpc3Bvc2FibGUtcmF6b3ItMy1jdC8tL0EtMTQ0MTM3NTQ-/RS=%5eADB8pr8rYk_QTTrrY6AzSsfJBTgL98-;_ylt=A2RCAwqsP8ZcekYAKwqU3uV7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0" Type="http://schemas.openxmlformats.org/officeDocument/2006/relationships/hyperlink" Target="https://ord.yahoo.co.jp/o/image/RV=1/RE=1556582671/RH=b3JkLnlhaG9vLmNvLmpw/RB=/RU=aHR0cHM6Ly93d3cubWFnbmV0aWNtZW1vcnltZXRob2QuY29tL2JyYWluLWV4ZXJjaXNlcy8-/RS=%5eADB29cHzESieuPpAFIOnvChQpIJcR0-;_ylt=A2RCD02PP8Zc.W4AshSU3uV7" TargetMode="External"/><Relationship Id="rId4" Type="http://schemas.openxmlformats.org/officeDocument/2006/relationships/hyperlink" Target="https://ord.yahoo.co.jp/o/image/RV=1/RE=1556582646/RH=b3JkLnlhaG9vLmNvLmpw/RB=/RU=aHR0cHM6Ly9zcGVha2Vyc29uaGVhbHRoY2FyZS5jb20vYmxvZy8yMDE1LzAxL3NraWxscy1vZi1zZW5pb3ItY2l0aXplbnMtYS1ncmVhdC11bnRhcHBlZC1yZXNvdXJjZS8-/RS=%5eADBCRxckKcIXhw.NsBKhnIscu2sTNU-;_ylt=A2RCMY11P8ZcgREA6ACU3uV7" TargetMode="External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ord.yahoo.co.jp/o/image/RV=1/RE=1556582780/RH=b3JkLnlhaG9vLmNvLmpw/RB=/RU=aHR0cHM6Ly93d3cuaW5kaWFtYXJ0LmNvbS9wcm9kZGV0YWlsL3Nob3BwaW5nLW1hbGwtZXNjYWxhdG9yLTE0NzY2MzU1MDU1Lmh0bWw-/RS=%5eADB.chVddUHcmpkPW.Q6dWMPcs2Pe4-;_ylt=A2RCL537P8ZcfF4AwiCU3uV7" TargetMode="External"/><Relationship Id="rId13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12" Type="http://schemas.openxmlformats.org/officeDocument/2006/relationships/hyperlink" Target="https://ord.yahoo.co.jp/o/image/RV=1/RE=1556583285/RH=b3JkLnlhaG9vLmNvLmpw/RB=/RU=aHR0cHM6Ly9pbnF1ZW50aWEuY29tL3doYXQtZG9lcy1vcHBvcnR1bml0eS1tZWFuLXRvLXlvdS8-/RS=%5eADBRQk0L8Oo.e4TziE6nMBsJO04Kc0-;_ylt=A2RCAw30QcZc_30A4SSU3uV7" TargetMode="External"/><Relationship Id="rId2" Type="http://schemas.openxmlformats.org/officeDocument/2006/relationships/hyperlink" Target="https://ord.yahoo.co.jp/o/image/RV=1/RE=1556582760/RH=b3JkLnlhaG9vLmNvLmpw/RB=/RU=aHR0cHM6Ly93d3cuYW1hem9uLmNvbS9DYXNpby1NUy04MEItU3RhbmRhcmQtRnVuY3Rpb24tQ2FsY3VsYXRvci9kcC9CMDAzODIySVJB/RS=%5eADBs51NuQGdg0ZxiCXCq94NOWdXSQc-;_ylt=A2RCA9roP8ZctT0AsCyU3uV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d.yahoo.co.jp/o/image/RV=1/RE=1556583023/RH=b3JkLnlhaG9vLmNvLmpw/RB=/RU=aHR0cHM6Ly93d3cuYmVja2V0dC5jb20vbmV3cy9raWQtY29sbGVjdG9yLXdlZWstY29sdGVyLWJyaXhlbi13YXJzYXcv/RS=%5eADBS6IcXOCNk6u3t_KZwgqxWfqOOvk-;_ylt=A2RCKwXuQMZcHhAAMT.U3uV7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hyperlink" Target="https://ord.yahoo.co.jp/o/image/RV=1/RE=1556582834/RH=b3JkLnlhaG9vLmNvLmpw/RB=/RU=aHR0cHM6Ly93d3cuZmxpcGthcnQuY29tL3BhcnR5LXByb3B6LXNvbGlkLWhhcHB5LWJpcnRoZGF5LWRlY29yYXRpb24tZm9pbC1iYWxsb29uLXNldC0xLWJpcnRoZGF5LXN1cHBsaWVzL3AvaXRtZXZ0eGdtdmJ5YmZ3eg--/RS=%5eADBPPPhVfaJ8pjkrpRGguJ0XQ_g4yc-;_ylt=A2RCMZAyQMZcbVEAcyuU3uV7" TargetMode="External"/><Relationship Id="rId4" Type="http://schemas.openxmlformats.org/officeDocument/2006/relationships/hyperlink" Target="https://ord.yahoo.co.jp/o/image/RV=1/RE=1556582802/RH=b3JkLnlhaG9vLmNvLmpw/RB=/RU=aHR0cHM6Ly93d3cucXVvcmEuY29tL1doYXQtaXMtdGhlLWRpZmZlcmVuY2UtYmV0d2Vlbi12aXNpdC1hbmQtdmlzaXRvci1pbi13b3JkcHJlc3M-/RS=%5eADBid7gs6r31gGUDXuPaT8Ko3EGEjM-;_ylt=A2RCL68SQMZc1WIASQGU3uV7" TargetMode="Externa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rd.yahoo.co.jp/o/image/RV=1/RE=1556582241/RH=b3JkLnlhaG9vLmNvLmpw/RB=/RU=aHR0cHM6Ly93d3cubW90aW9uZHluYW1pY3MuY29tLmF1LzUwMHctYnJ1c2hsZXNzLW1vdG9yLWJtMTQxOHp4Zi00OHYtY2xvbmUuaHRtbA--/RS=%5eADBgvboOYV44QjQMhh.ibMkdgp3Kv0-;_ylt=A2RCL5ThPcZcZyMArhSU3uV7" TargetMode="External"/><Relationship Id="rId13" Type="http://schemas.openxmlformats.org/officeDocument/2006/relationships/image" Target="../media/image14.jpeg"/><Relationship Id="rId18" Type="http://schemas.openxmlformats.org/officeDocument/2006/relationships/hyperlink" Target="https://ord.yahoo.co.jp/o/image/RV=1/RE=1556582701/RH=b3JkLnlhaG9vLmNvLmpw/RB=/RU=aHR0cHM6Ly93d3cudGFyZ2V0LmNvbS9wL3NjaGljay1oeWRyby01LW1lbi1zLWRpc3Bvc2FibGUtcmF6b3ItMy1jdC8tL0EtMTQ0MTM3NTQ-/RS=%5eADB8pr8rYk_QTTrrY6AzSsfJBTgL98-;_ylt=A2RCAwqsP8ZcekYAKwqU3uV7" TargetMode="External"/><Relationship Id="rId26" Type="http://schemas.openxmlformats.org/officeDocument/2006/relationships/hyperlink" Target="https://ord.yahoo.co.jp/o/image/RV=1/RE=1556582760/RH=b3JkLnlhaG9vLmNvLmpw/RB=/RU=aHR0cHM6Ly93d3cuYW1hem9uLmNvbS9DYXNpby1NUy04MEItU3RhbmRhcmQtRnVuY3Rpb24tQ2FsY3VsYXRvci9kcC9CMDAzODIySVJB/RS=%5eADBs51NuQGdg0ZxiCXCq94NOWdXSQc-;_ylt=A2RCA9roP8ZctT0AsCyU3uV7" TargetMode="External"/><Relationship Id="rId3" Type="http://schemas.openxmlformats.org/officeDocument/2006/relationships/image" Target="../media/image9.jpeg"/><Relationship Id="rId21" Type="http://schemas.openxmlformats.org/officeDocument/2006/relationships/image" Target="../media/image18.jpeg"/><Relationship Id="rId34" Type="http://schemas.openxmlformats.org/officeDocument/2006/relationships/hyperlink" Target="https://ord.yahoo.co.jp/o/image/RV=1/RE=1556582834/RH=b3JkLnlhaG9vLmNvLmpw/RB=/RU=aHR0cHM6Ly93d3cuZmxpcGthcnQuY29tL3BhcnR5LXByb3B6LXNvbGlkLWhhcHB5LWJpcnRoZGF5LWRlY29yYXRpb24tZm9pbC1iYWxsb29uLXNldC0xLWJpcnRoZGF5LXN1cHBsaWVzL3AvaXRtZXZ0eGdtdmJ5YmZ3eg--/RS=%5eADBPPPhVfaJ8pjkrpRGguJ0XQ_g4yc-;_ylt=A2RCMZAyQMZcbVEAcyuU3uV7" TargetMode="External"/><Relationship Id="rId7" Type="http://schemas.openxmlformats.org/officeDocument/2006/relationships/image" Target="../media/image11.jpeg"/><Relationship Id="rId12" Type="http://schemas.openxmlformats.org/officeDocument/2006/relationships/hyperlink" Target="https://ord.yahoo.co.jp/o/image/RV=1/RE=1556582540/RH=b3JkLnlhaG9vLmNvLmpw/RB=/RU=aHR0cHM6Ly9qYS1qcC5mYWNlYm9vay5jb20vcGFnZXMvY2F0ZWdvcnkvTG9jYWwtQnVzaW5lc3MvRmVzdGl2YWwtQ2FzYS1EZWwtVGVycm9yLTI1ODY5OTExMTUyMTI3OS9wb3N0cy8-/RS=%5eADBWogcqoxTko86iD0oJs3cvYWsmrk-;_ylt=A2RCL6sMP8ZcHF8AWwCU3uV7" TargetMode="External"/><Relationship Id="rId17" Type="http://schemas.openxmlformats.org/officeDocument/2006/relationships/image" Target="../media/image16.jpeg"/><Relationship Id="rId25" Type="http://schemas.openxmlformats.org/officeDocument/2006/relationships/image" Target="../media/image20.jpeg"/><Relationship Id="rId33" Type="http://schemas.openxmlformats.org/officeDocument/2006/relationships/image" Target="../media/image24.jpeg"/><Relationship Id="rId2" Type="http://schemas.openxmlformats.org/officeDocument/2006/relationships/hyperlink" Target="https://ord.yahoo.co.jp/o/image/RV=1/RE=1556582204/RH=b3JkLnlhaG9vLmNvLmpw/RB=/RU=aHR0cDovL3d3dy5oYXNsZW1lcmVoZXJhbGQuY29tL2FydGljbGUuY2ZtP2lkPTEyOTQ2OSZhbXA7aGVhZGxpbmU9QXV0aG9yJTIwY2FzdHMlMjBoZXIlMjBzcGVsbCZhbXA7c2VjdGlvbklzPW5ld3MmYW1wO3NlYXJjaHllYXI9MjAxOA--/RS=%5eADBsHUe5q9OdI5Ay9p7nAkoqFi7Dds-;_ylt=A2RCCzO7PcZc4WAAOjeU3uV7" TargetMode="External"/><Relationship Id="rId16" Type="http://schemas.openxmlformats.org/officeDocument/2006/relationships/hyperlink" Target="https://ord.yahoo.co.jp/o/image/RV=1/RE=1556582646/RH=b3JkLnlhaG9vLmNvLmpw/RB=/RU=aHR0cHM6Ly9zcGVha2Vyc29uaGVhbHRoY2FyZS5jb20vYmxvZy8yMDE1LzAxL3NraWxscy1vZi1zZW5pb3ItY2l0aXplbnMtYS1ncmVhdC11bnRhcHBlZC1yZXNvdXJjZS8-/RS=%5eADBCRxckKcIXhw.NsBKhnIscu2sTNU-;_ylt=A2RCMY11P8ZcgREA6ACU3uV7" TargetMode="External"/><Relationship Id="rId20" Type="http://schemas.openxmlformats.org/officeDocument/2006/relationships/hyperlink" Target="https://ord.yahoo.co.jp/o/image/RV=1/RE=1556582623/RH=b3JkLnlhaG9vLmNvLmpw/RB=/RU=aHR0cHM6Ly93d3cud2VzdGVsbS5jb20vcHJvZHVjdHMvbWFsb25lLWNhbXBhaWduLXdhbGwtbWlycm9yLXdhbG51dC1kMzk4My8-/RS=%5eADBVIHGtKkGR7QkbuZBM7c35Wz4TJs-;_ylt=A2RCL61fP8ZcDHAAtR2U3uV7" TargetMode="External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d.yahoo.co.jp/o/image/RV=1/RE=1556582503/RH=b3JkLnlhaG9vLmNvLmpw/RB=/RU=aHR0cHM6Ly93d3cuc2FmZWFjY2Vzc25vdy5vcmcvdGFsa2luZ190b195b3VyX2RvY3Rvcl9hYm91dF9tZWRpY2FsX21hcmlqdWFuYQ--/RS=%5eADBxX2np5Os_UuaPs_EVOSDDXsnL4Y-;_ylt=A2RCL6fmPsZchl4A4AWU3uV7" TargetMode="External"/><Relationship Id="rId11" Type="http://schemas.openxmlformats.org/officeDocument/2006/relationships/image" Target="../media/image13.jpeg"/><Relationship Id="rId24" Type="http://schemas.openxmlformats.org/officeDocument/2006/relationships/hyperlink" Target="https://ord.yahoo.co.jp/o/image/RV=1/RE=1556582726/RH=b3JkLnlhaG9vLmNvLmpw/RB=/RU=aHR0cHM6Ly93d3cubW9tanVuY3Rpb24uY29tL2FydGljbGVzL3RpcHMtdG8tZGVhbC13aXRoLXlvdXItc3R1YmJvcm4tdGVlbmFnZXJfMDAzNTI0NDYv/RS=%5eADBs9Clf5ngdJVTZxZsr2A.rh1vzvo-;_ylt=A2RCK.7GP8ZchBIAYyaU3uV7" TargetMode="External"/><Relationship Id="rId32" Type="http://schemas.openxmlformats.org/officeDocument/2006/relationships/hyperlink" Target="https://ord.yahoo.co.jp/o/image/RV=1/RE=1556582780/RH=b3JkLnlhaG9vLmNvLmpw/RB=/RU=aHR0cHM6Ly93d3cuaW5kaWFtYXJ0LmNvbS9wcm9kZGV0YWlsL3Nob3BwaW5nLW1hbGwtZXNjYWxhdG9yLTE0NzY2MzU1MDU1Lmh0bWw-/RS=%5eADB.chVddUHcmpkPW.Q6dWMPcs2Pe4-;_ylt=A2RCL537P8ZcfF4AwiCU3uV7" TargetMode="External"/><Relationship Id="rId37" Type="http://schemas.openxmlformats.org/officeDocument/2006/relationships/image" Target="../media/image26.jpe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23" Type="http://schemas.openxmlformats.org/officeDocument/2006/relationships/image" Target="../media/image19.jpeg"/><Relationship Id="rId28" Type="http://schemas.openxmlformats.org/officeDocument/2006/relationships/hyperlink" Target="https://ord.yahoo.co.jp/o/image/RV=1/RE=1556582802/RH=b3JkLnlhaG9vLmNvLmpw/RB=/RU=aHR0cHM6Ly93d3cucXVvcmEuY29tL1doYXQtaXMtdGhlLWRpZmZlcmVuY2UtYmV0d2Vlbi12aXNpdC1hbmQtdmlzaXRvci1pbi13b3JkcHJlc3M-/RS=%5eADBid7gs6r31gGUDXuPaT8Ko3EGEjM-;_ylt=A2RCL68SQMZc1WIASQGU3uV7" TargetMode="External"/><Relationship Id="rId36" Type="http://schemas.openxmlformats.org/officeDocument/2006/relationships/hyperlink" Target="https://ord.yahoo.co.jp/o/image/RV=1/RE=1556583285/RH=b3JkLnlhaG9vLmNvLmpw/RB=/RU=aHR0cHM6Ly9pbnF1ZW50aWEuY29tL3doYXQtZG9lcy1vcHBvcnR1bml0eS1tZWFuLXRvLXlvdS8-/RS=%5eADBRQk0L8Oo.e4TziE6nMBsJO04Kc0-;_ylt=A2RCAw30QcZc_30A4SSU3uV7" TargetMode="External"/><Relationship Id="rId10" Type="http://schemas.openxmlformats.org/officeDocument/2006/relationships/hyperlink" Target="https://ord.yahoo.co.jp/o/image/RV=1/RE=1556582301/RH=b3JkLnlhaG9vLmNvLmpw/RB=/RU=aHR0cHM6Ly93d3cudW5pbGFkLmNvLnVrL25ld3MvbGVvbmFyZG8tZGljYXByaW8tdm90ZWQtZmlmdGgtYmVzdC1hY3Rvci1vZi1hbGwtdGltZS8-/RS=%5eADBZjMiC4A16J54Ni6QEEG0ZT001So-;_ylt=A2RCMY0dPsZcE2EAPAOU3uV7" TargetMode="External"/><Relationship Id="rId19" Type="http://schemas.openxmlformats.org/officeDocument/2006/relationships/image" Target="../media/image17.jpeg"/><Relationship Id="rId31" Type="http://schemas.openxmlformats.org/officeDocument/2006/relationships/image" Target="../media/image23.jpeg"/><Relationship Id="rId4" Type="http://schemas.openxmlformats.org/officeDocument/2006/relationships/hyperlink" Target="https://ord.yahoo.co.jp/o/image/RV=1/RE=1556582267/RH=b3JkLnlhaG9vLmNvLmpw/RB=/RU=aHR0cHM6Ly93d3cuam91cm5hbG9mYWNjb3VudGFuY3kuY29tL2lzc3Vlcy8yMDE4L2phbi9pcnMtbWF0aC1lcnJvci1ub3RpY2UtbGV0dGVycy5odG1s/RS=%5eADBmHIuw_qOHfRRM5pqbbULCOzjmHk-;_ylt=A2RCMZH7PcZcKCoA4g.U3uV7" TargetMode="External"/><Relationship Id="rId9" Type="http://schemas.openxmlformats.org/officeDocument/2006/relationships/image" Target="../media/image12.jpeg"/><Relationship Id="rId14" Type="http://schemas.openxmlformats.org/officeDocument/2006/relationships/hyperlink" Target="https://ord.yahoo.co.jp/o/image/RV=1/RE=1556582593/RH=b3JkLnlhaG9vLmNvLmpw/RB=/RU=aHR0cHM6Ly90cmFkaW5ncHN5Y2hvbG9neWVkZ2UuY29tL3RyYWRpbmctY29tZm9ydC8-/RS=%5eADB8nDw_qE9VYE0EPdFE5fkWyNtoRM-;_ylt=A2RCA9lBP8ZcOTwA5BKU3uV7" TargetMode="External"/><Relationship Id="rId22" Type="http://schemas.openxmlformats.org/officeDocument/2006/relationships/hyperlink" Target="https://ord.yahoo.co.jp/o/image/RV=1/RE=1556582671/RH=b3JkLnlhaG9vLmNvLmpw/RB=/RU=aHR0cHM6Ly93d3cubWFnbmV0aWNtZW1vcnltZXRob2QuY29tL2JyYWluLWV4ZXJjaXNlcy8-/RS=%5eADB29cHzESieuPpAFIOnvChQpIJcR0-;_ylt=A2RCD02PP8Zc.W4AshSU3uV7" TargetMode="External"/><Relationship Id="rId27" Type="http://schemas.openxmlformats.org/officeDocument/2006/relationships/image" Target="../media/image21.jpeg"/><Relationship Id="rId30" Type="http://schemas.openxmlformats.org/officeDocument/2006/relationships/hyperlink" Target="https://ord.yahoo.co.jp/o/image/RV=1/RE=1556583023/RH=b3JkLnlhaG9vLmNvLmpw/RB=/RU=aHR0cHM6Ly93d3cuYmVja2V0dC5jb20vbmV3cy9raWQtY29sbGVjdG9yLXdlZWstY29sdGVyLWJyaXhlbi13YXJzYXcv/RS=%5eADBS6IcXOCNk6u3t_KZwgqxWfqOOvk-;_ylt=A2RCKwXuQMZcHhAAMT.U3uV7" TargetMode="External"/><Relationship Id="rId35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7" r="-1" b="78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0" y="1122363"/>
            <a:ext cx="533226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4a-21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A3E892-546F-488C-94AB-DF5B6F5509C8}"/>
              </a:ext>
            </a:extLst>
          </p:cNvPr>
          <p:cNvSpPr txBox="1"/>
          <p:nvPr/>
        </p:nvSpPr>
        <p:spPr>
          <a:xfrm>
            <a:off x="1209041" y="1495425"/>
            <a:ext cx="9839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0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endParaRPr kumimoji="1" lang="ja-JP" altLang="en-US" sz="20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312F02C-407C-4E46-930D-662CF5B93FF8}"/>
              </a:ext>
            </a:extLst>
          </p:cNvPr>
          <p:cNvCxnSpPr/>
          <p:nvPr/>
        </p:nvCxnSpPr>
        <p:spPr>
          <a:xfrm flipH="1">
            <a:off x="4981575" y="1353443"/>
            <a:ext cx="1238250" cy="396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9F80C4-8E07-47C9-9C5C-6C3D2B6184DA}"/>
              </a:ext>
            </a:extLst>
          </p:cNvPr>
          <p:cNvSpPr txBox="1"/>
          <p:nvPr/>
        </p:nvSpPr>
        <p:spPr>
          <a:xfrm>
            <a:off x="2105025" y="645557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Abadi" panose="020B0604020104020204" pitchFamily="34" charset="0"/>
              </a:rPr>
              <a:t>Which syllable is stressed?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0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A3E892-546F-488C-94AB-DF5B6F5509C8}"/>
              </a:ext>
            </a:extLst>
          </p:cNvPr>
          <p:cNvSpPr txBox="1"/>
          <p:nvPr/>
        </p:nvSpPr>
        <p:spPr>
          <a:xfrm>
            <a:off x="1544321" y="1495425"/>
            <a:ext cx="9875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0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endParaRPr kumimoji="1" lang="ja-JP" altLang="en-US" sz="20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312F02C-407C-4E46-930D-662CF5B93FF8}"/>
              </a:ext>
            </a:extLst>
          </p:cNvPr>
          <p:cNvCxnSpPr/>
          <p:nvPr/>
        </p:nvCxnSpPr>
        <p:spPr>
          <a:xfrm flipH="1">
            <a:off x="5343526" y="1353443"/>
            <a:ext cx="1238250" cy="396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9F80C4-8E07-47C9-9C5C-6C3D2B6184DA}"/>
              </a:ext>
            </a:extLst>
          </p:cNvPr>
          <p:cNvSpPr txBox="1"/>
          <p:nvPr/>
        </p:nvSpPr>
        <p:spPr>
          <a:xfrm>
            <a:off x="2105025" y="645557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Abadi" panose="020B0604020104020204" pitchFamily="34" charset="0"/>
              </a:rPr>
              <a:t>Which syllable is stressed?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C005CC-D0A3-4E81-8E46-0BDD7D0B3BB0}"/>
              </a:ext>
            </a:extLst>
          </p:cNvPr>
          <p:cNvSpPr txBox="1"/>
          <p:nvPr/>
        </p:nvSpPr>
        <p:spPr>
          <a:xfrm>
            <a:off x="2114550" y="5118526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rgbClr val="FF0000"/>
                </a:solidFill>
                <a:latin typeface="Abadi" panose="020B0604020104020204" pitchFamily="34" charset="0"/>
              </a:rPr>
              <a:t>stressed</a:t>
            </a:r>
            <a:endParaRPr kumimoji="1" lang="ja-JP" altLang="en-US" sz="48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B8F183-96EC-4EFC-A9EA-D1BBA1F158A3}"/>
              </a:ext>
            </a:extLst>
          </p:cNvPr>
          <p:cNvSpPr txBox="1"/>
          <p:nvPr/>
        </p:nvSpPr>
        <p:spPr>
          <a:xfrm>
            <a:off x="6848475" y="50406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rgbClr val="FF0000"/>
                </a:solidFill>
                <a:latin typeface="Abadi" panose="020B0604020104020204" pitchFamily="34" charset="0"/>
              </a:rPr>
              <a:t>unstressed</a:t>
            </a:r>
            <a:endParaRPr kumimoji="1" lang="ja-JP" altLang="en-US" sz="48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4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A3E892-546F-488C-94AB-DF5B6F5509C8}"/>
              </a:ext>
            </a:extLst>
          </p:cNvPr>
          <p:cNvSpPr txBox="1"/>
          <p:nvPr/>
        </p:nvSpPr>
        <p:spPr>
          <a:xfrm>
            <a:off x="1381761" y="1495425"/>
            <a:ext cx="9966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0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endParaRPr kumimoji="1" lang="ja-JP" altLang="en-US" sz="20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312F02C-407C-4E46-930D-662CF5B93FF8}"/>
              </a:ext>
            </a:extLst>
          </p:cNvPr>
          <p:cNvCxnSpPr/>
          <p:nvPr/>
        </p:nvCxnSpPr>
        <p:spPr>
          <a:xfrm flipH="1">
            <a:off x="5175248" y="1247428"/>
            <a:ext cx="1238250" cy="396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9F80C4-8E07-47C9-9C5C-6C3D2B6184DA}"/>
              </a:ext>
            </a:extLst>
          </p:cNvPr>
          <p:cNvSpPr txBox="1"/>
          <p:nvPr/>
        </p:nvSpPr>
        <p:spPr>
          <a:xfrm>
            <a:off x="2105025" y="645557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Abadi" panose="020B0604020104020204" pitchFamily="34" charset="0"/>
              </a:rPr>
              <a:t>Which syllable is stressed?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C005CC-D0A3-4E81-8E46-0BDD7D0B3BB0}"/>
              </a:ext>
            </a:extLst>
          </p:cNvPr>
          <p:cNvSpPr txBox="1"/>
          <p:nvPr/>
        </p:nvSpPr>
        <p:spPr>
          <a:xfrm>
            <a:off x="2114550" y="5118526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rgbClr val="FF0000"/>
                </a:solidFill>
                <a:latin typeface="Abadi" panose="020B0604020104020204" pitchFamily="34" charset="0"/>
              </a:rPr>
              <a:t>stressed</a:t>
            </a:r>
            <a:endParaRPr kumimoji="1" lang="ja-JP" altLang="en-US" sz="48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B8F183-96EC-4EFC-A9EA-D1BBA1F158A3}"/>
              </a:ext>
            </a:extLst>
          </p:cNvPr>
          <p:cNvSpPr txBox="1"/>
          <p:nvPr/>
        </p:nvSpPr>
        <p:spPr>
          <a:xfrm>
            <a:off x="6848475" y="504060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rgbClr val="FF0000"/>
                </a:solidFill>
                <a:latin typeface="Abadi" panose="020B0604020104020204" pitchFamily="34" charset="0"/>
              </a:rPr>
              <a:t>unstressed</a:t>
            </a:r>
            <a:endParaRPr kumimoji="1" lang="ja-JP" altLang="en-US" sz="48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14338" name="Picture 2" descr="Schwa - Wikipedia">
            <a:extLst>
              <a:ext uri="{FF2B5EF4-FFF2-40B4-BE49-F238E27FC236}">
                <a16:creationId xmlns:a16="http://schemas.microsoft.com/office/drawing/2014/main" id="{71D59F93-DA42-41B3-AB48-1933C161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22" y="4076353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D76A2B-ED9B-419D-BEC1-3F497C779CD0}"/>
              </a:ext>
            </a:extLst>
          </p:cNvPr>
          <p:cNvSpPr txBox="1"/>
          <p:nvPr/>
        </p:nvSpPr>
        <p:spPr>
          <a:xfrm>
            <a:off x="7743825" y="4158272"/>
            <a:ext cx="18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Aharoni" panose="02010803020104030203" pitchFamily="2" charset="-79"/>
                <a:cs typeface="Aharoni" panose="02010803020104030203" pitchFamily="2" charset="-79"/>
              </a:rPr>
              <a:t>&lt;   &gt;</a:t>
            </a:r>
            <a:endParaRPr kumimoji="1" lang="ja-JP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058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392BCA-1B19-47CA-9D59-D962EE7725D4}"/>
              </a:ext>
            </a:extLst>
          </p:cNvPr>
          <p:cNvSpPr txBox="1"/>
          <p:nvPr/>
        </p:nvSpPr>
        <p:spPr>
          <a:xfrm>
            <a:off x="1524000" y="2245810"/>
            <a:ext cx="64135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200" b="1">
                <a:latin typeface="+mj-lt"/>
                <a:ea typeface="+mj-ea"/>
                <a:cs typeface="+mj-cs"/>
              </a:rPr>
              <a:t>Activity Page: Schwa &lt;</a:t>
            </a:r>
            <a:r>
              <a:rPr lang="en-US" altLang="ja-JP" sz="4200" b="1">
                <a:latin typeface="+mj-lt"/>
                <a:ea typeface="+mj-ea"/>
                <a:cs typeface="+mj-cs"/>
              </a:rPr>
              <a:t>o</a:t>
            </a:r>
            <a:r>
              <a:rPr kumimoji="1" lang="en-US" altLang="ja-JP" sz="4200" b="1">
                <a:latin typeface="+mj-lt"/>
                <a:ea typeface="+mj-ea"/>
                <a:cs typeface="+mj-cs"/>
              </a:rPr>
              <a:t>r&gt;</a:t>
            </a:r>
          </a:p>
        </p:txBody>
      </p:sp>
      <p:sp>
        <p:nvSpPr>
          <p:cNvPr id="77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7D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9EBE63-8F11-4194-89E8-2ED1659A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354" y="643467"/>
            <a:ext cx="2624667" cy="2624667"/>
          </a:xfrm>
          <a:prstGeom prst="rect">
            <a:avLst/>
          </a:prstGeom>
        </p:spPr>
      </p:pic>
      <p:sp>
        <p:nvSpPr>
          <p:cNvPr id="79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4" name="Picture 4" descr="Check here for the latest news from Jolly Phonics.">
            <a:extLst>
              <a:ext uri="{FF2B5EF4-FFF2-40B4-BE49-F238E27FC236}">
                <a16:creationId xmlns:a16="http://schemas.microsoft.com/office/drawing/2014/main" id="{93AF2A38-E663-457C-9D78-6C4221A3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5" b="1"/>
          <a:stretch/>
        </p:blipFill>
        <p:spPr bwMode="auto">
          <a:xfrm>
            <a:off x="7829549" y="3589866"/>
            <a:ext cx="3475355" cy="26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9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497763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auth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err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doct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endParaRPr kumimoji="1" lang="ja-JP" altLang="en-US" sz="4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mot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act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terr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C6848A3-6468-239B-008A-45CFA077A730}"/>
              </a:ext>
            </a:extLst>
          </p:cNvPr>
          <p:cNvSpPr/>
          <p:nvPr/>
        </p:nvSpPr>
        <p:spPr>
          <a:xfrm>
            <a:off x="11417929" y="-518398"/>
            <a:ext cx="1584496" cy="107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E8914-13BC-55FD-2EB4-8F74449497CD}"/>
              </a:ext>
            </a:extLst>
          </p:cNvPr>
          <p:cNvSpPr/>
          <p:nvPr/>
        </p:nvSpPr>
        <p:spPr>
          <a:xfrm>
            <a:off x="5986734" y="4175763"/>
            <a:ext cx="2082800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「author」の画像検索結果">
            <a:hlinkClick r:id="rId2" tgtFrame="&quot;imagewin&quot;"/>
            <a:extLst>
              <a:ext uri="{FF2B5EF4-FFF2-40B4-BE49-F238E27FC236}">
                <a16:creationId xmlns:a16="http://schemas.microsoft.com/office/drawing/2014/main" id="{28108279-50AD-F2AB-A41F-16D3E63C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44" y="280527"/>
            <a:ext cx="1516854" cy="228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 descr="「error」の画像検索結果">
            <a:hlinkClick r:id="rId4" tgtFrame="&quot;imagewin&quot;"/>
            <a:extLst>
              <a:ext uri="{FF2B5EF4-FFF2-40B4-BE49-F238E27FC236}">
                <a16:creationId xmlns:a16="http://schemas.microsoft.com/office/drawing/2014/main" id="{795D4F3C-5B4A-D7C5-6401-4D5F14768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63" y="828983"/>
            <a:ext cx="2743200" cy="166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 descr="「doctor」の画像検索結果">
            <a:hlinkClick r:id="rId6" tgtFrame="&quot;imagewin&quot;"/>
            <a:extLst>
              <a:ext uri="{FF2B5EF4-FFF2-40B4-BE49-F238E27FC236}">
                <a16:creationId xmlns:a16="http://schemas.microsoft.com/office/drawing/2014/main" id="{3C282729-F9C1-71A5-A2D3-AF1EC33FD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669" y="556230"/>
            <a:ext cx="2997260" cy="198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「motor」の画像検索結果">
            <a:hlinkClick r:id="rId8" tgtFrame="&quot;imagewin&quot;"/>
            <a:extLst>
              <a:ext uri="{FF2B5EF4-FFF2-40B4-BE49-F238E27FC236}">
                <a16:creationId xmlns:a16="http://schemas.microsoft.com/office/drawing/2014/main" id="{5B70717F-8AE9-4CED-6B89-7E5963CAA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4" y="3712369"/>
            <a:ext cx="214122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図 13" descr="「actor」の画像検索結果">
            <a:hlinkClick r:id="rId10" tgtFrame="&quot;imagewin&quot;"/>
            <a:extLst>
              <a:ext uri="{FF2B5EF4-FFF2-40B4-BE49-F238E27FC236}">
                <a16:creationId xmlns:a16="http://schemas.microsoft.com/office/drawing/2014/main" id="{204325FC-AF13-9470-BB62-793013D317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72" y="3755188"/>
            <a:ext cx="3201764" cy="189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 descr="「terror」の画像検索結果">
            <a:hlinkClick r:id="rId12" tgtFrame="&quot;imagewin&quot;"/>
            <a:extLst>
              <a:ext uri="{FF2B5EF4-FFF2-40B4-BE49-F238E27FC236}">
                <a16:creationId xmlns:a16="http://schemas.microsoft.com/office/drawing/2014/main" id="{21F3AA8C-59E7-796B-8578-7CBBABE5D2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36" y="3960019"/>
            <a:ext cx="2773680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4204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497763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comf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         seni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raz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endParaRPr kumimoji="1" lang="ja-JP" altLang="en-US" sz="4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mirr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mem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y        stubb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C6848A3-6468-239B-008A-45CFA077A730}"/>
              </a:ext>
            </a:extLst>
          </p:cNvPr>
          <p:cNvSpPr/>
          <p:nvPr/>
        </p:nvSpPr>
        <p:spPr>
          <a:xfrm>
            <a:off x="11417929" y="-518398"/>
            <a:ext cx="1584496" cy="107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E8914-13BC-55FD-2EB4-8F74449497CD}"/>
              </a:ext>
            </a:extLst>
          </p:cNvPr>
          <p:cNvSpPr/>
          <p:nvPr/>
        </p:nvSpPr>
        <p:spPr>
          <a:xfrm>
            <a:off x="5986734" y="4175763"/>
            <a:ext cx="2082800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「comfort」の画像検索結果">
            <a:hlinkClick r:id="rId2" tgtFrame="&quot;imagewin&quot;"/>
            <a:extLst>
              <a:ext uri="{FF2B5EF4-FFF2-40B4-BE49-F238E27FC236}">
                <a16:creationId xmlns:a16="http://schemas.microsoft.com/office/drawing/2014/main" id="{6D65A24E-5844-8167-983B-80A4AA289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3" y="412433"/>
            <a:ext cx="3194173" cy="21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「senior」の画像検索結果">
            <a:hlinkClick r:id="rId4" tgtFrame="&quot;imagewin&quot;"/>
            <a:extLst>
              <a:ext uri="{FF2B5EF4-FFF2-40B4-BE49-F238E27FC236}">
                <a16:creationId xmlns:a16="http://schemas.microsoft.com/office/drawing/2014/main" id="{6780312B-9F26-B029-77DD-9FD67187C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13" y="439806"/>
            <a:ext cx="3161841" cy="210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「razor」の画像検索結果">
            <a:hlinkClick r:id="rId6" tgtFrame="&quot;imagewin&quot;"/>
            <a:extLst>
              <a:ext uri="{FF2B5EF4-FFF2-40B4-BE49-F238E27FC236}">
                <a16:creationId xmlns:a16="http://schemas.microsoft.com/office/drawing/2014/main" id="{E1E14D9F-BEA7-23F4-A421-50EDFC843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58" y="630863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 descr="「mirror」の画像検索結果">
            <a:hlinkClick r:id="rId8" tgtFrame="&quot;imagewin&quot;"/>
            <a:extLst>
              <a:ext uri="{FF2B5EF4-FFF2-40B4-BE49-F238E27FC236}">
                <a16:creationId xmlns:a16="http://schemas.microsoft.com/office/drawing/2014/main" id="{D82892E0-D56B-4DB5-CF1E-8F43895AC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49" y="3566773"/>
            <a:ext cx="2299282" cy="229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「memory」の画像検索結果">
            <a:hlinkClick r:id="rId10" tgtFrame="&quot;imagewin&quot;"/>
            <a:extLst>
              <a:ext uri="{FF2B5EF4-FFF2-40B4-BE49-F238E27FC236}">
                <a16:creationId xmlns:a16="http://schemas.microsoft.com/office/drawing/2014/main" id="{553A8BA7-9D29-BF5E-BE0E-B5977CE52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72" y="3525653"/>
            <a:ext cx="2381521" cy="23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 descr="「stubborn」の画像検索結果">
            <a:hlinkClick r:id="rId12" tgtFrame="&quot;imagewin&quot;"/>
            <a:extLst>
              <a:ext uri="{FF2B5EF4-FFF2-40B4-BE49-F238E27FC236}">
                <a16:creationId xmlns:a16="http://schemas.microsoft.com/office/drawing/2014/main" id="{0FD4C4B2-9A8C-F4F2-AC14-EAD556138A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6" y="3601541"/>
            <a:ext cx="3463483" cy="230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80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497763"/>
            <a:ext cx="1127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calculat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visit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collect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endParaRPr kumimoji="1" lang="ja-JP" altLang="en-US" sz="4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escalat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dec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ation    opp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tunity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C6848A3-6468-239B-008A-45CFA077A730}"/>
              </a:ext>
            </a:extLst>
          </p:cNvPr>
          <p:cNvSpPr/>
          <p:nvPr/>
        </p:nvSpPr>
        <p:spPr>
          <a:xfrm>
            <a:off x="11417929" y="-518398"/>
            <a:ext cx="1584496" cy="107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E8914-13BC-55FD-2EB4-8F74449497CD}"/>
              </a:ext>
            </a:extLst>
          </p:cNvPr>
          <p:cNvSpPr/>
          <p:nvPr/>
        </p:nvSpPr>
        <p:spPr>
          <a:xfrm>
            <a:off x="5986734" y="4175763"/>
            <a:ext cx="2082800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「calculaator」の画像検索結果">
            <a:hlinkClick r:id="rId2" tgtFrame="&quot;imagewin&quot;"/>
            <a:extLst>
              <a:ext uri="{FF2B5EF4-FFF2-40B4-BE49-F238E27FC236}">
                <a16:creationId xmlns:a16="http://schemas.microsoft.com/office/drawing/2014/main" id="{758F4B9F-DB07-B64D-0D95-26B5A80D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5" y="210794"/>
            <a:ext cx="221742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「visitor」の画像検索結果">
            <a:hlinkClick r:id="rId4" tgtFrame="&quot;imagewin&quot;"/>
            <a:extLst>
              <a:ext uri="{FF2B5EF4-FFF2-40B4-BE49-F238E27FC236}">
                <a16:creationId xmlns:a16="http://schemas.microsoft.com/office/drawing/2014/main" id="{960E5AB5-CA21-CF91-6ED7-1E979DF13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0" y="404469"/>
            <a:ext cx="1973580" cy="18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 descr="「collector chil...」の画像検索結果">
            <a:hlinkClick r:id="rId6" tgtFrame="&quot;imagewin&quot;"/>
            <a:extLst>
              <a:ext uri="{FF2B5EF4-FFF2-40B4-BE49-F238E27FC236}">
                <a16:creationId xmlns:a16="http://schemas.microsoft.com/office/drawing/2014/main" id="{DD1726BA-8690-C1B0-7656-7A0A5BCF3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735" y="611542"/>
            <a:ext cx="2476500" cy="185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 descr="「escalator」の画像検索結果">
            <a:hlinkClick r:id="rId8" tgtFrame="&quot;imagewin&quot;"/>
            <a:extLst>
              <a:ext uri="{FF2B5EF4-FFF2-40B4-BE49-F238E27FC236}">
                <a16:creationId xmlns:a16="http://schemas.microsoft.com/office/drawing/2014/main" id="{313C1D3B-0A59-5C08-729E-763013211C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8" y="3496773"/>
            <a:ext cx="2276162" cy="227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「decoration」の画像検索結果">
            <a:hlinkClick r:id="rId10" tgtFrame="&quot;imagewin&quot;"/>
            <a:extLst>
              <a:ext uri="{FF2B5EF4-FFF2-40B4-BE49-F238E27FC236}">
                <a16:creationId xmlns:a16="http://schemas.microsoft.com/office/drawing/2014/main" id="{80CAFF29-CF4F-F30F-2707-5B4CB95D15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39" y="3459914"/>
            <a:ext cx="2526371" cy="252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 descr="「opportunity」の画像検索結果">
            <a:hlinkClick r:id="rId12" tgtFrame="&quot;imagewin&quot;"/>
            <a:extLst>
              <a:ext uri="{FF2B5EF4-FFF2-40B4-BE49-F238E27FC236}">
                <a16:creationId xmlns:a16="http://schemas.microsoft.com/office/drawing/2014/main" id="{74AAE419-7741-0171-9EB5-67701F145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33" y="3929965"/>
            <a:ext cx="3176904" cy="181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74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「author」の画像検索結果">
            <a:hlinkClick r:id="rId2" tgtFrame="&quot;imagewin&quot;"/>
            <a:extLst>
              <a:ext uri="{FF2B5EF4-FFF2-40B4-BE49-F238E27FC236}">
                <a16:creationId xmlns:a16="http://schemas.microsoft.com/office/drawing/2014/main" id="{82FC6C5C-CC71-F262-6C1E-DB12E530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15" y="-8481"/>
            <a:ext cx="1074586" cy="161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 descr="「error」の画像検索結果">
            <a:hlinkClick r:id="rId4" tgtFrame="&quot;imagewin&quot;"/>
            <a:extLst>
              <a:ext uri="{FF2B5EF4-FFF2-40B4-BE49-F238E27FC236}">
                <a16:creationId xmlns:a16="http://schemas.microsoft.com/office/drawing/2014/main" id="{2C89C5A5-DBAA-292F-39E3-85DC71076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157" y="158538"/>
            <a:ext cx="2112127" cy="128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 descr="「doctor」の画像検索結果">
            <a:hlinkClick r:id="rId6" tgtFrame="&quot;imagewin&quot;"/>
            <a:extLst>
              <a:ext uri="{FF2B5EF4-FFF2-40B4-BE49-F238E27FC236}">
                <a16:creationId xmlns:a16="http://schemas.microsoft.com/office/drawing/2014/main" id="{B0D7BF35-819A-36D3-392B-22A9CA3E2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" y="93163"/>
            <a:ext cx="2034222" cy="135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「motor」の画像検索結果">
            <a:hlinkClick r:id="rId8" tgtFrame="&quot;imagewin&quot;"/>
            <a:extLst>
              <a:ext uri="{FF2B5EF4-FFF2-40B4-BE49-F238E27FC236}">
                <a16:creationId xmlns:a16="http://schemas.microsoft.com/office/drawing/2014/main" id="{DF8EC780-9366-FE59-7AA2-A5A254B80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08" y="93163"/>
            <a:ext cx="1586527" cy="158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「actor」の画像検索結果">
            <a:hlinkClick r:id="rId10" tgtFrame="&quot;imagewin&quot;"/>
            <a:extLst>
              <a:ext uri="{FF2B5EF4-FFF2-40B4-BE49-F238E27FC236}">
                <a16:creationId xmlns:a16="http://schemas.microsoft.com/office/drawing/2014/main" id="{6551B30B-BE0A-01FD-4D8D-683846A2D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54" y="203019"/>
            <a:ext cx="1905170" cy="11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「terror」の画像検索結果">
            <a:hlinkClick r:id="rId12" tgtFrame="&quot;imagewin&quot;"/>
            <a:extLst>
              <a:ext uri="{FF2B5EF4-FFF2-40B4-BE49-F238E27FC236}">
                <a16:creationId xmlns:a16="http://schemas.microsoft.com/office/drawing/2014/main" id="{3FD48B22-F220-9BE5-538E-6F6018C6FD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87" y="299649"/>
            <a:ext cx="1885576" cy="111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 descr="「comfort」の画像検索結果">
            <a:hlinkClick r:id="rId14" tgtFrame="&quot;imagewin&quot;"/>
            <a:extLst>
              <a:ext uri="{FF2B5EF4-FFF2-40B4-BE49-F238E27FC236}">
                <a16:creationId xmlns:a16="http://schemas.microsoft.com/office/drawing/2014/main" id="{94D686F0-FBBF-8A82-E633-8389742E02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45" y="2188765"/>
            <a:ext cx="1879725" cy="123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 descr="「senior」の画像検索結果">
            <a:hlinkClick r:id="rId16" tgtFrame="&quot;imagewin&quot;"/>
            <a:extLst>
              <a:ext uri="{FF2B5EF4-FFF2-40B4-BE49-F238E27FC236}">
                <a16:creationId xmlns:a16="http://schemas.microsoft.com/office/drawing/2014/main" id="{AA8E1613-9761-7ECF-050C-4274982639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6265"/>
            <a:ext cx="1860699" cy="123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 descr="「razor」の画像検索結果">
            <a:hlinkClick r:id="rId18" tgtFrame="&quot;imagewin&quot;"/>
            <a:extLst>
              <a:ext uri="{FF2B5EF4-FFF2-40B4-BE49-F238E27FC236}">
                <a16:creationId xmlns:a16="http://schemas.microsoft.com/office/drawing/2014/main" id="{F67D0AFC-0E9D-1D7F-48FC-1762A43F00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32" y="2278612"/>
            <a:ext cx="1086321" cy="108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 descr="「mirror」の画像検索結果">
            <a:hlinkClick r:id="rId20" tgtFrame="&quot;imagewin&quot;"/>
            <a:extLst>
              <a:ext uri="{FF2B5EF4-FFF2-40B4-BE49-F238E27FC236}">
                <a16:creationId xmlns:a16="http://schemas.microsoft.com/office/drawing/2014/main" id="{0065BC82-0E78-FCF4-7F74-3EFAC745A6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653" y="2188765"/>
            <a:ext cx="1576702" cy="157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 descr="「memory」の画像検索結果">
            <a:hlinkClick r:id="rId22" tgtFrame="&quot;imagewin&quot;"/>
            <a:extLst>
              <a:ext uri="{FF2B5EF4-FFF2-40B4-BE49-F238E27FC236}">
                <a16:creationId xmlns:a16="http://schemas.microsoft.com/office/drawing/2014/main" id="{19E1017C-C1AF-8D71-477D-046E1821CC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34" y="2426265"/>
            <a:ext cx="1377194" cy="137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 descr="「stubborn」の画像検索結果">
            <a:hlinkClick r:id="rId24" tgtFrame="&quot;imagewin&quot;"/>
            <a:extLst>
              <a:ext uri="{FF2B5EF4-FFF2-40B4-BE49-F238E27FC236}">
                <a16:creationId xmlns:a16="http://schemas.microsoft.com/office/drawing/2014/main" id="{9878111E-6943-04D4-E677-14CE49853A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18" y="2191927"/>
            <a:ext cx="2399504" cy="159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 descr="「calculaator」の画像検索結果">
            <a:hlinkClick r:id="rId26" tgtFrame="&quot;imagewin&quot;"/>
            <a:extLst>
              <a:ext uri="{FF2B5EF4-FFF2-40B4-BE49-F238E27FC236}">
                <a16:creationId xmlns:a16="http://schemas.microsoft.com/office/drawing/2014/main" id="{3138193A-618F-47C4-0112-CC3E8C4D31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70" y="4623475"/>
            <a:ext cx="1338480" cy="124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 descr="「visitor」の画像検索結果">
            <a:hlinkClick r:id="rId28" tgtFrame="&quot;imagewin&quot;"/>
            <a:extLst>
              <a:ext uri="{FF2B5EF4-FFF2-40B4-BE49-F238E27FC236}">
                <a16:creationId xmlns:a16="http://schemas.microsoft.com/office/drawing/2014/main" id="{F9D93C69-DB0F-1A7C-D449-FBCA2BB4FB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1" y="4577773"/>
            <a:ext cx="1460124" cy="137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図 15" descr="「collector chil...」の画像検索結果">
            <a:hlinkClick r:id="rId30" tgtFrame="&quot;imagewin&quot;"/>
            <a:extLst>
              <a:ext uri="{FF2B5EF4-FFF2-40B4-BE49-F238E27FC236}">
                <a16:creationId xmlns:a16="http://schemas.microsoft.com/office/drawing/2014/main" id="{FDEFE717-3A19-E046-2195-4300D837DBD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14" y="4623475"/>
            <a:ext cx="1702714" cy="127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 descr="「escalator」の画像検索結果">
            <a:hlinkClick r:id="rId32" tgtFrame="&quot;imagewin&quot;"/>
            <a:extLst>
              <a:ext uri="{FF2B5EF4-FFF2-40B4-BE49-F238E27FC236}">
                <a16:creationId xmlns:a16="http://schemas.microsoft.com/office/drawing/2014/main" id="{B524A634-D787-9C07-53DF-A3FEBC4CBC9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067" y="4550698"/>
            <a:ext cx="1550529" cy="155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 descr="「decoration」の画像検索結果">
            <a:hlinkClick r:id="rId34" tgtFrame="&quot;imagewin&quot;"/>
            <a:extLst>
              <a:ext uri="{FF2B5EF4-FFF2-40B4-BE49-F238E27FC236}">
                <a16:creationId xmlns:a16="http://schemas.microsoft.com/office/drawing/2014/main" id="{F428A1E1-687A-D653-2049-32F2B79A245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14" y="4523182"/>
            <a:ext cx="1722011" cy="17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 descr="「opportunity」の画像検索結果">
            <a:hlinkClick r:id="rId36" tgtFrame="&quot;imagewin&quot;"/>
            <a:extLst>
              <a:ext uri="{FF2B5EF4-FFF2-40B4-BE49-F238E27FC236}">
                <a16:creationId xmlns:a16="http://schemas.microsoft.com/office/drawing/2014/main" id="{1E467D35-3366-66A1-7D84-B547D542585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35" y="4703283"/>
            <a:ext cx="1921692" cy="109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81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84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51872D-E623-45E6-3E8A-20F4EB73580A}"/>
              </a:ext>
            </a:extLst>
          </p:cNvPr>
          <p:cNvSpPr txBox="1"/>
          <p:nvPr/>
        </p:nvSpPr>
        <p:spPr>
          <a:xfrm>
            <a:off x="142875" y="209550"/>
            <a:ext cx="118491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4000" dirty="0">
                <a:latin typeface="Abadi" panose="020B0604020104020204" pitchFamily="34" charset="0"/>
              </a:rPr>
              <a:t>I went to the doctor because I was sick.</a:t>
            </a:r>
          </a:p>
          <a:p>
            <a:pPr marL="742950" indent="-742950">
              <a:buAutoNum type="arabicPeriod"/>
            </a:pPr>
            <a:r>
              <a:rPr lang="en-US" altLang="ja-JP" sz="4000" dirty="0">
                <a:latin typeface="Abadi" panose="020B0604020104020204" pitchFamily="34" charset="0"/>
              </a:rPr>
              <a:t>I put decoration in my room for my sister’s birthday.</a:t>
            </a:r>
          </a:p>
          <a:p>
            <a:pPr marL="742950" indent="-742950">
              <a:buAutoNum type="arabicPeriod"/>
            </a:pPr>
            <a:r>
              <a:rPr kumimoji="1" lang="en-US" altLang="ja-JP" sz="4000" dirty="0">
                <a:latin typeface="Abadi" panose="020B0604020104020204" pitchFamily="34" charset="0"/>
              </a:rPr>
              <a:t>I bought a new mirror.</a:t>
            </a:r>
          </a:p>
          <a:p>
            <a:pPr marL="742950" indent="-742950">
              <a:buAutoNum type="arabicPeriod"/>
            </a:pPr>
            <a:r>
              <a:rPr kumimoji="1" lang="en-US" altLang="ja-JP" sz="4000" dirty="0">
                <a:latin typeface="Abadi" panose="020B0604020104020204" pitchFamily="34" charset="0"/>
              </a:rPr>
              <a:t>My teacher made an error in my math class.</a:t>
            </a:r>
          </a:p>
          <a:p>
            <a:pPr marL="742950" indent="-742950">
              <a:buAutoNum type="arabicPeriod"/>
            </a:pPr>
            <a:r>
              <a:rPr lang="en-US" altLang="ja-JP" sz="4000" dirty="0">
                <a:latin typeface="Abadi" panose="020B0604020104020204" pitchFamily="34" charset="0"/>
              </a:rPr>
              <a:t>My sister is stubborn.</a:t>
            </a:r>
          </a:p>
          <a:p>
            <a:pPr marL="742950" indent="-742950">
              <a:buAutoNum type="arabicPeriod"/>
            </a:pPr>
            <a:r>
              <a:rPr kumimoji="1" lang="en-US" altLang="ja-JP" sz="4000" dirty="0">
                <a:latin typeface="Abadi" panose="020B0604020104020204" pitchFamily="34" charset="0"/>
              </a:rPr>
              <a:t>I used my calculator for math.</a:t>
            </a:r>
          </a:p>
          <a:p>
            <a:pPr marL="742950" indent="-742950">
              <a:buAutoNum type="arabicPeriod"/>
            </a:pPr>
            <a:r>
              <a:rPr lang="en-US" altLang="ja-JP" sz="4000" dirty="0">
                <a:latin typeface="Abadi" panose="020B0604020104020204" pitchFamily="34" charset="0"/>
              </a:rPr>
              <a:t>Jackson is a good actor.</a:t>
            </a:r>
          </a:p>
          <a:p>
            <a:pPr marL="742950" indent="-742950">
              <a:buAutoNum type="arabicPeriod"/>
            </a:pPr>
            <a:r>
              <a:rPr kumimoji="1" lang="en-US" altLang="ja-JP" sz="4000" dirty="0">
                <a:latin typeface="Abadi" panose="020B0604020104020204" pitchFamily="34" charset="0"/>
              </a:rPr>
              <a:t>I lost my memory about my math.</a:t>
            </a:r>
          </a:p>
          <a:p>
            <a:pPr marL="742950" indent="-742950">
              <a:buAutoNum type="arabicPeriod"/>
            </a:pPr>
            <a:r>
              <a:rPr lang="en-US" altLang="ja-JP" sz="4000" dirty="0">
                <a:latin typeface="Abadi" panose="020B0604020104020204" pitchFamily="34" charset="0"/>
              </a:rPr>
              <a:t>There was a visitor in my house.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6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Let’s review Possessive Nouns</a:t>
            </a:r>
          </a:p>
        </p:txBody>
      </p:sp>
      <p:sp>
        <p:nvSpPr>
          <p:cNvPr id="65" name="Freeform: Shape 5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6" r="413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077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51872D-E623-45E6-3E8A-20F4EB73580A}"/>
              </a:ext>
            </a:extLst>
          </p:cNvPr>
          <p:cNvSpPr txBox="1"/>
          <p:nvPr/>
        </p:nvSpPr>
        <p:spPr>
          <a:xfrm>
            <a:off x="142875" y="209550"/>
            <a:ext cx="11849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10"/>
            </a:pPr>
            <a:r>
              <a:rPr kumimoji="1" lang="en-US" altLang="ja-JP" sz="4000" dirty="0">
                <a:latin typeface="Abadi" panose="020B0604020104020204" pitchFamily="34" charset="0"/>
              </a:rPr>
              <a:t>I used the escalator because I don’t like stairs.</a:t>
            </a:r>
          </a:p>
          <a:p>
            <a:pPr marL="742950" indent="-742950">
              <a:buAutoNum type="arabicPeriod" startAt="10"/>
            </a:pPr>
            <a:r>
              <a:rPr lang="en-US" altLang="ja-JP" sz="4000" dirty="0">
                <a:latin typeface="Abadi" panose="020B0604020104020204" pitchFamily="34" charset="0"/>
              </a:rPr>
              <a:t> I am a hocky card collector.</a:t>
            </a:r>
          </a:p>
          <a:p>
            <a:pPr marL="742950" indent="-742950">
              <a:buAutoNum type="arabicPeriod" startAt="10"/>
            </a:pPr>
            <a:r>
              <a:rPr lang="en-US" altLang="ja-JP" sz="4000" dirty="0">
                <a:latin typeface="Abadi" panose="020B0604020104020204" pitchFamily="34" charset="0"/>
              </a:rPr>
              <a:t> My dad uses a razor.</a:t>
            </a:r>
          </a:p>
          <a:p>
            <a:pPr marL="742950" indent="-742950">
              <a:buAutoNum type="arabicPeriod" startAt="10"/>
            </a:pP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7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392BCA-1B19-47CA-9D59-D962EE7725D4}"/>
              </a:ext>
            </a:extLst>
          </p:cNvPr>
          <p:cNvSpPr txBox="1"/>
          <p:nvPr/>
        </p:nvSpPr>
        <p:spPr>
          <a:xfrm>
            <a:off x="1524000" y="2245810"/>
            <a:ext cx="64135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200" b="1" dirty="0">
                <a:latin typeface="+mj-lt"/>
                <a:ea typeface="+mj-ea"/>
                <a:cs typeface="+mj-cs"/>
              </a:rPr>
              <a:t>Write the Comparative and Superlative</a:t>
            </a:r>
          </a:p>
        </p:txBody>
      </p:sp>
      <p:sp>
        <p:nvSpPr>
          <p:cNvPr id="77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7D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9EBE63-8F11-4194-89E8-2ED1659A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354" y="643467"/>
            <a:ext cx="2624667" cy="2624667"/>
          </a:xfrm>
          <a:prstGeom prst="rect">
            <a:avLst/>
          </a:prstGeom>
        </p:spPr>
      </p:pic>
      <p:sp>
        <p:nvSpPr>
          <p:cNvPr id="79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4" name="Picture 4" descr="Check here for the latest news from Jolly Phonics.">
            <a:extLst>
              <a:ext uri="{FF2B5EF4-FFF2-40B4-BE49-F238E27FC236}">
                <a16:creationId xmlns:a16="http://schemas.microsoft.com/office/drawing/2014/main" id="{93AF2A38-E663-457C-9D78-6C4221A3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5" b="1"/>
          <a:stretch/>
        </p:blipFill>
        <p:spPr bwMode="auto">
          <a:xfrm>
            <a:off x="7829549" y="3589866"/>
            <a:ext cx="3475355" cy="26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9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80F8B3-0E51-4E46-B4AB-848B4A07D026}"/>
              </a:ext>
            </a:extLst>
          </p:cNvPr>
          <p:cNvSpPr txBox="1"/>
          <p:nvPr/>
        </p:nvSpPr>
        <p:spPr>
          <a:xfrm>
            <a:off x="166370" y="1991360"/>
            <a:ext cx="3596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adjective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6B97B0-2629-494F-953A-7EFD0BA46CA7}"/>
              </a:ext>
            </a:extLst>
          </p:cNvPr>
          <p:cNvSpPr txBox="1"/>
          <p:nvPr/>
        </p:nvSpPr>
        <p:spPr>
          <a:xfrm>
            <a:off x="4297680" y="2730023"/>
            <a:ext cx="359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comparative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E66B6-B994-4F35-9CDA-383D764E40AC}"/>
              </a:ext>
            </a:extLst>
          </p:cNvPr>
          <p:cNvSpPr txBox="1"/>
          <p:nvPr/>
        </p:nvSpPr>
        <p:spPr>
          <a:xfrm>
            <a:off x="8428990" y="2690336"/>
            <a:ext cx="359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superlative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20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80F8B3-0E51-4E46-B4AB-848B4A07D026}"/>
              </a:ext>
            </a:extLst>
          </p:cNvPr>
          <p:cNvSpPr txBox="1"/>
          <p:nvPr/>
        </p:nvSpPr>
        <p:spPr>
          <a:xfrm>
            <a:off x="166370" y="1991360"/>
            <a:ext cx="3596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adjective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6B97B0-2629-494F-953A-7EFD0BA46CA7}"/>
              </a:ext>
            </a:extLst>
          </p:cNvPr>
          <p:cNvSpPr txBox="1"/>
          <p:nvPr/>
        </p:nvSpPr>
        <p:spPr>
          <a:xfrm>
            <a:off x="4297680" y="1252695"/>
            <a:ext cx="3596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4800" dirty="0">
              <a:latin typeface="Abadi" panose="020B0604020104020204" pitchFamily="34" charset="0"/>
            </a:endParaRPr>
          </a:p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tubborner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comparative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E66B6-B994-4F35-9CDA-383D764E40AC}"/>
              </a:ext>
            </a:extLst>
          </p:cNvPr>
          <p:cNvSpPr txBox="1"/>
          <p:nvPr/>
        </p:nvSpPr>
        <p:spPr>
          <a:xfrm>
            <a:off x="8428990" y="2690336"/>
            <a:ext cx="359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superlative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5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80F8B3-0E51-4E46-B4AB-848B4A07D026}"/>
              </a:ext>
            </a:extLst>
          </p:cNvPr>
          <p:cNvSpPr txBox="1"/>
          <p:nvPr/>
        </p:nvSpPr>
        <p:spPr>
          <a:xfrm>
            <a:off x="166370" y="1991360"/>
            <a:ext cx="3596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adjective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6B97B0-2629-494F-953A-7EFD0BA46CA7}"/>
              </a:ext>
            </a:extLst>
          </p:cNvPr>
          <p:cNvSpPr txBox="1"/>
          <p:nvPr/>
        </p:nvSpPr>
        <p:spPr>
          <a:xfrm>
            <a:off x="4297680" y="1252695"/>
            <a:ext cx="3596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4800" dirty="0">
              <a:latin typeface="Abadi" panose="020B0604020104020204" pitchFamily="34" charset="0"/>
            </a:endParaRPr>
          </a:p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tubborner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comparative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E66B6-B994-4F35-9CDA-383D764E40AC}"/>
              </a:ext>
            </a:extLst>
          </p:cNvPr>
          <p:cNvSpPr txBox="1"/>
          <p:nvPr/>
        </p:nvSpPr>
        <p:spPr>
          <a:xfrm>
            <a:off x="8428990" y="1234280"/>
            <a:ext cx="3596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4800" dirty="0">
              <a:latin typeface="Abadi" panose="020B0604020104020204" pitchFamily="34" charset="0"/>
            </a:endParaRPr>
          </a:p>
          <a:p>
            <a:pPr algn="ctr"/>
            <a:r>
              <a:rPr lang="en-US" altLang="ja-JP" sz="4800" dirty="0">
                <a:latin typeface="Abadi" panose="020B0604020104020204" pitchFamily="34" charset="0"/>
              </a:rPr>
              <a:t>s</a:t>
            </a:r>
            <a:r>
              <a:rPr kumimoji="1" lang="en-US" altLang="ja-JP" sz="4800" dirty="0">
                <a:latin typeface="Abadi" panose="020B0604020104020204" pitchFamily="34" charset="0"/>
              </a:rPr>
              <a:t>tubbornest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algn="ctr"/>
            <a:r>
              <a:rPr kumimoji="1" lang="en-US" altLang="ja-JP" sz="3600" b="1" dirty="0">
                <a:solidFill>
                  <a:srgbClr val="0070C0"/>
                </a:solidFill>
              </a:rPr>
              <a:t>superlative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42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392BCA-1B19-47CA-9D59-D962EE7725D4}"/>
              </a:ext>
            </a:extLst>
          </p:cNvPr>
          <p:cNvSpPr txBox="1"/>
          <p:nvPr/>
        </p:nvSpPr>
        <p:spPr>
          <a:xfrm>
            <a:off x="1524000" y="2245810"/>
            <a:ext cx="6413500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200" b="1" dirty="0">
                <a:latin typeface="+mj-lt"/>
                <a:ea typeface="+mj-ea"/>
                <a:cs typeface="+mj-cs"/>
              </a:rPr>
              <a:t>Write the Comparative and Superlative</a:t>
            </a:r>
          </a:p>
        </p:txBody>
      </p:sp>
      <p:sp>
        <p:nvSpPr>
          <p:cNvPr id="77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7D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9EBE63-8F11-4194-89E8-2ED1659A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354" y="643467"/>
            <a:ext cx="2624667" cy="2624667"/>
          </a:xfrm>
          <a:prstGeom prst="rect">
            <a:avLst/>
          </a:prstGeom>
        </p:spPr>
      </p:pic>
      <p:sp>
        <p:nvSpPr>
          <p:cNvPr id="79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4" name="Picture 4" descr="Check here for the latest news from Jolly Phonics.">
            <a:extLst>
              <a:ext uri="{FF2B5EF4-FFF2-40B4-BE49-F238E27FC236}">
                <a16:creationId xmlns:a16="http://schemas.microsoft.com/office/drawing/2014/main" id="{93AF2A38-E663-457C-9D78-6C4221A3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5" b="1"/>
          <a:stretch/>
        </p:blipFill>
        <p:spPr bwMode="auto">
          <a:xfrm>
            <a:off x="7829549" y="3589866"/>
            <a:ext cx="3475355" cy="26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68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4007822-CB98-4834-8815-6919D1F67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60503"/>
              </p:ext>
            </p:extLst>
          </p:nvPr>
        </p:nvGraphicFramePr>
        <p:xfrm>
          <a:off x="195263" y="1567391"/>
          <a:ext cx="11801474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1230">
                  <a:extLst>
                    <a:ext uri="{9D8B030D-6E8A-4147-A177-3AD203B41FA5}">
                      <a16:colId xmlns:a16="http://schemas.microsoft.com/office/drawing/2014/main" val="2328821139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915648026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2819453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Adjective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Comparatives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Superlatives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heavy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617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4007822-CB98-4834-8815-6919D1F67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64656"/>
              </p:ext>
            </p:extLst>
          </p:nvPr>
        </p:nvGraphicFramePr>
        <p:xfrm>
          <a:off x="195263" y="1567391"/>
          <a:ext cx="11801474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1230">
                  <a:extLst>
                    <a:ext uri="{9D8B030D-6E8A-4147-A177-3AD203B41FA5}">
                      <a16:colId xmlns:a16="http://schemas.microsoft.com/office/drawing/2014/main" val="2328821139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915648026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2819453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Adjective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Comparatives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Superlatives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heavy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239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4007822-CB98-4834-8815-6919D1F67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78335"/>
              </p:ext>
            </p:extLst>
          </p:nvPr>
        </p:nvGraphicFramePr>
        <p:xfrm>
          <a:off x="195263" y="1567391"/>
          <a:ext cx="11801474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1230">
                  <a:extLst>
                    <a:ext uri="{9D8B030D-6E8A-4147-A177-3AD203B41FA5}">
                      <a16:colId xmlns:a16="http://schemas.microsoft.com/office/drawing/2014/main" val="2328821139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915648026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2819453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Adjective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Comparatives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Superlatives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 biggest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heavy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498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4007822-CB98-4834-8815-6919D1F67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27100"/>
              </p:ext>
            </p:extLst>
          </p:nvPr>
        </p:nvGraphicFramePr>
        <p:xfrm>
          <a:off x="195263" y="1567391"/>
          <a:ext cx="11801474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1230">
                  <a:extLst>
                    <a:ext uri="{9D8B030D-6E8A-4147-A177-3AD203B41FA5}">
                      <a16:colId xmlns:a16="http://schemas.microsoft.com/office/drawing/2014/main" val="2328821139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915648026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2819453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Adjective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Comparatives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Superlatives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 biggest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heavy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22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91AF3C-24B6-471A-B135-510D1FE388E5}"/>
              </a:ext>
            </a:extLst>
          </p:cNvPr>
          <p:cNvSpPr txBox="1"/>
          <p:nvPr/>
        </p:nvSpPr>
        <p:spPr>
          <a:xfrm>
            <a:off x="285750" y="419100"/>
            <a:ext cx="1165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Abadi" panose="020B0604020104020204" pitchFamily="34" charset="0"/>
              </a:rPr>
              <a:t>Everyone applauded the model’s outfit.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A genius’s ideas are usually brilliant.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The crowd’s cheers were very loud.</a:t>
            </a:r>
            <a:endParaRPr kumimoji="1" lang="ja-JP" altLang="en-US" sz="5400" dirty="0">
              <a:latin typeface="Abadi" panose="020B0604020104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B4A9D-D2A1-4FBE-B4A1-909243E5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720" y="4615205"/>
            <a:ext cx="1865630" cy="20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84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4007822-CB98-4834-8815-6919D1F67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79041"/>
              </p:ext>
            </p:extLst>
          </p:nvPr>
        </p:nvGraphicFramePr>
        <p:xfrm>
          <a:off x="195263" y="1567391"/>
          <a:ext cx="11801474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1230">
                  <a:extLst>
                    <a:ext uri="{9D8B030D-6E8A-4147-A177-3AD203B41FA5}">
                      <a16:colId xmlns:a16="http://schemas.microsoft.com/office/drawing/2014/main" val="2328821139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915648026"/>
                    </a:ext>
                  </a:extLst>
                </a:gridCol>
                <a:gridCol w="3960122">
                  <a:extLst>
                    <a:ext uri="{9D8B030D-6E8A-4147-A177-3AD203B41FA5}">
                      <a16:colId xmlns:a16="http://schemas.microsoft.com/office/drawing/2014/main" val="2819453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Adjective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Comparatives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Superlatives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bigger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 biggest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heavy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heaviest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27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hugest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77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broader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broadest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2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894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senior doctor was making a correct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doctor was making a correct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latin typeface="+mj-lt"/>
                <a:ea typeface="+mj-ea"/>
                <a:cs typeface="+mj-cs"/>
              </a:rPr>
              <a:t>doctor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was making a correct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latin typeface="+mj-lt"/>
                <a:ea typeface="+mj-ea"/>
                <a:cs typeface="+mj-cs"/>
              </a:rPr>
              <a:t>doctor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making 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 correct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The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doctor </a:t>
            </a:r>
            <a:r>
              <a:rPr kumimoji="1" lang="en-US" altLang="ja-JP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making 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correct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diagnosis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The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doctor </a:t>
            </a:r>
            <a:r>
              <a:rPr kumimoji="1" lang="en-US" altLang="ja-JP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making 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correct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The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senior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doctor </a:t>
            </a:r>
            <a:r>
              <a:rPr kumimoji="1" lang="en-US" altLang="ja-JP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making </a:t>
            </a:r>
            <a:r>
              <a:rPr kumimoji="1" lang="en-US" altLang="ja-JP" sz="6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6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correct</a:t>
            </a:r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diagnosis.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2F324-8F28-45F2-98EF-145C4112F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2138658" y="1845426"/>
            <a:ext cx="7911631" cy="445030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09BEDB-E3CD-4CC3-BDF6-3F13C4D48FC6}"/>
              </a:ext>
            </a:extLst>
          </p:cNvPr>
          <p:cNvSpPr txBox="1"/>
          <p:nvPr/>
        </p:nvSpPr>
        <p:spPr>
          <a:xfrm>
            <a:off x="6810374" y="942975"/>
            <a:ext cx="5133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→</a:t>
            </a:r>
            <a:r>
              <a:rPr kumimoji="1" lang="en-US" altLang="ja-JP" sz="4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Past Continuous</a:t>
            </a:r>
            <a:endParaRPr kumimoji="1" lang="ja-JP" altLang="en-US" sz="44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015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91AF3C-24B6-471A-B135-510D1FE388E5}"/>
              </a:ext>
            </a:extLst>
          </p:cNvPr>
          <p:cNvSpPr txBox="1"/>
          <p:nvPr/>
        </p:nvSpPr>
        <p:spPr>
          <a:xfrm>
            <a:off x="285750" y="419100"/>
            <a:ext cx="1165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Abadi" panose="020B0604020104020204" pitchFamily="34" charset="0"/>
              </a:rPr>
              <a:t>Everyone applauded the 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model’s</a:t>
            </a:r>
            <a:r>
              <a:rPr kumimoji="1" lang="en-US" altLang="ja-JP" sz="5400" dirty="0">
                <a:latin typeface="Abadi" panose="020B0604020104020204" pitchFamily="34" charset="0"/>
              </a:rPr>
              <a:t> outfit.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A genius’s ideas are usually brilliant.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The crowd’s cheers were very loud.</a:t>
            </a:r>
            <a:endParaRPr kumimoji="1" lang="ja-JP" altLang="en-US" sz="5400" dirty="0">
              <a:latin typeface="Abadi" panose="020B0604020104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B4A9D-D2A1-4FBE-B4A1-909243E5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720" y="4615205"/>
            <a:ext cx="1865630" cy="20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70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E380B3-819A-4425-93C7-36A887170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4" r="10413" b="4622"/>
          <a:stretch/>
        </p:blipFill>
        <p:spPr>
          <a:xfrm>
            <a:off x="3523488" y="-213350"/>
            <a:ext cx="8668512" cy="685799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477980" y="1122363"/>
            <a:ext cx="65019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E380B3-819A-4425-93C7-36A887170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4" r="10413" b="4622"/>
          <a:stretch/>
        </p:blipFill>
        <p:spPr>
          <a:xfrm>
            <a:off x="3523488" y="-213350"/>
            <a:ext cx="8668512" cy="685799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477980" y="1122363"/>
            <a:ext cx="65019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The beautiful woman looked in the mirror.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898113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6936114" y="1196337"/>
            <a:ext cx="5752709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2FAC53E-40D7-4CCE-95CB-B386266F7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6936114" y="1196337"/>
            <a:ext cx="5752709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He made an error when he used the calculator.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2FAC53E-40D7-4CCE-95CB-B386266F7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20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265900" y="1236472"/>
            <a:ext cx="5564830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4794A9-7E13-4036-9B24-0494ACCA0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1" r="-2" b="1025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265900" y="1236472"/>
            <a:ext cx="5564830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visitors took the escalator to the next floor.</a:t>
            </a:r>
            <a:endParaRPr kumimoji="1" lang="en-US" altLang="ja-JP" sz="6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4794A9-7E13-4036-9B24-0494ACCA0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1" r="-2" b="1025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8384251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91AF3C-24B6-471A-B135-510D1FE388E5}"/>
              </a:ext>
            </a:extLst>
          </p:cNvPr>
          <p:cNvSpPr txBox="1"/>
          <p:nvPr/>
        </p:nvSpPr>
        <p:spPr>
          <a:xfrm>
            <a:off x="285750" y="419100"/>
            <a:ext cx="1165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Abadi" panose="020B0604020104020204" pitchFamily="34" charset="0"/>
              </a:rPr>
              <a:t>Everyone applauded the 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model’s</a:t>
            </a:r>
            <a:r>
              <a:rPr kumimoji="1" lang="en-US" altLang="ja-JP" sz="5400" dirty="0">
                <a:latin typeface="Abadi" panose="020B0604020104020204" pitchFamily="34" charset="0"/>
              </a:rPr>
              <a:t> outfit.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A 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genius’s</a:t>
            </a:r>
            <a:r>
              <a:rPr kumimoji="1" lang="en-US" altLang="ja-JP" sz="5400" dirty="0">
                <a:latin typeface="Abadi" panose="020B0604020104020204" pitchFamily="34" charset="0"/>
              </a:rPr>
              <a:t> ideas are usually brilliant.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The crowd’s cheers were very loud.</a:t>
            </a:r>
            <a:endParaRPr kumimoji="1" lang="ja-JP" altLang="en-US" sz="5400" dirty="0">
              <a:latin typeface="Abadi" panose="020B0604020104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B4A9D-D2A1-4FBE-B4A1-909243E5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720" y="4615205"/>
            <a:ext cx="1865630" cy="20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91AF3C-24B6-471A-B135-510D1FE388E5}"/>
              </a:ext>
            </a:extLst>
          </p:cNvPr>
          <p:cNvSpPr txBox="1"/>
          <p:nvPr/>
        </p:nvSpPr>
        <p:spPr>
          <a:xfrm>
            <a:off x="285750" y="419100"/>
            <a:ext cx="1165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Abadi" panose="020B0604020104020204" pitchFamily="34" charset="0"/>
              </a:rPr>
              <a:t>Everyone applauded the 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model’s</a:t>
            </a:r>
            <a:r>
              <a:rPr kumimoji="1" lang="en-US" altLang="ja-JP" sz="5400" dirty="0">
                <a:latin typeface="Abadi" panose="020B0604020104020204" pitchFamily="34" charset="0"/>
              </a:rPr>
              <a:t> outfit.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A 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genius’s</a:t>
            </a:r>
            <a:r>
              <a:rPr kumimoji="1" lang="en-US" altLang="ja-JP" sz="5400" dirty="0">
                <a:latin typeface="Abadi" panose="020B0604020104020204" pitchFamily="34" charset="0"/>
              </a:rPr>
              <a:t> ideas are usually brilliant.</a:t>
            </a:r>
          </a:p>
          <a:p>
            <a:endParaRPr lang="en-US" altLang="ja-JP" sz="5400" dirty="0">
              <a:latin typeface="Abadi" panose="020B0604020104020204" pitchFamily="34" charset="0"/>
            </a:endParaRPr>
          </a:p>
          <a:p>
            <a:r>
              <a:rPr kumimoji="1" lang="en-US" altLang="ja-JP" sz="5400" dirty="0">
                <a:latin typeface="Abadi" panose="020B0604020104020204" pitchFamily="34" charset="0"/>
              </a:rPr>
              <a:t>The c</a:t>
            </a:r>
            <a:r>
              <a:rPr kumimoji="1" lang="en-US" altLang="ja-JP" sz="5400" dirty="0">
                <a:solidFill>
                  <a:srgbClr val="0070C0"/>
                </a:solidFill>
                <a:latin typeface="Abadi" panose="020B0604020104020204" pitchFamily="34" charset="0"/>
              </a:rPr>
              <a:t>rowd’s</a:t>
            </a:r>
            <a:r>
              <a:rPr kumimoji="1" lang="en-US" altLang="ja-JP" sz="5400" dirty="0">
                <a:latin typeface="Abadi" panose="020B0604020104020204" pitchFamily="34" charset="0"/>
              </a:rPr>
              <a:t> cheers were very loud.</a:t>
            </a:r>
            <a:endParaRPr kumimoji="1" lang="ja-JP" altLang="en-US" sz="5400" dirty="0">
              <a:latin typeface="Abadi" panose="020B0604020104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B4A9D-D2A1-4FBE-B4A1-909243E5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720" y="4615205"/>
            <a:ext cx="1865630" cy="20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5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728663" y="1422400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Schwa &lt;</a:t>
            </a:r>
            <a:r>
              <a:rPr lang="en-US" altLang="ja-JP" sz="8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  <a:r>
              <a:rPr kumimoji="1" lang="en-US" altLang="ja-JP" sz="8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r&gt;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547" y="2663211"/>
            <a:ext cx="2358636" cy="34081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6F77E3-8719-4969-B16D-EDB994CB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57" y="496673"/>
            <a:ext cx="2499246" cy="29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A3E892-546F-488C-94AB-DF5B6F5509C8}"/>
              </a:ext>
            </a:extLst>
          </p:cNvPr>
          <p:cNvSpPr txBox="1"/>
          <p:nvPr/>
        </p:nvSpPr>
        <p:spPr>
          <a:xfrm>
            <a:off x="1198880" y="1495425"/>
            <a:ext cx="10109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0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endParaRPr kumimoji="1" lang="ja-JP" altLang="en-US" sz="20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395322-328D-46E4-8F66-6331A8776D1B}"/>
              </a:ext>
            </a:extLst>
          </p:cNvPr>
          <p:cNvSpPr txBox="1"/>
          <p:nvPr/>
        </p:nvSpPr>
        <p:spPr>
          <a:xfrm>
            <a:off x="2105025" y="645557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Abadi" panose="020B0604020104020204" pitchFamily="34" charset="0"/>
              </a:rPr>
              <a:t>How many syllables are there?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4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A3E892-546F-488C-94AB-DF5B6F5509C8}"/>
              </a:ext>
            </a:extLst>
          </p:cNvPr>
          <p:cNvSpPr txBox="1"/>
          <p:nvPr/>
        </p:nvSpPr>
        <p:spPr>
          <a:xfrm>
            <a:off x="1544321" y="1495425"/>
            <a:ext cx="9865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0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endParaRPr kumimoji="1" lang="ja-JP" altLang="en-US" sz="20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312F02C-407C-4E46-930D-662CF5B93FF8}"/>
              </a:ext>
            </a:extLst>
          </p:cNvPr>
          <p:cNvCxnSpPr/>
          <p:nvPr/>
        </p:nvCxnSpPr>
        <p:spPr>
          <a:xfrm flipH="1">
            <a:off x="5248275" y="1201420"/>
            <a:ext cx="1238250" cy="396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0B43D4-9E75-4D96-BC61-6D00C362F409}"/>
              </a:ext>
            </a:extLst>
          </p:cNvPr>
          <p:cNvSpPr txBox="1"/>
          <p:nvPr/>
        </p:nvSpPr>
        <p:spPr>
          <a:xfrm>
            <a:off x="2105025" y="645557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Abadi" panose="020B0604020104020204" pitchFamily="34" charset="0"/>
              </a:rPr>
              <a:t>How many syllables are there?</a:t>
            </a:r>
            <a:endParaRPr kumimoji="1" lang="ja-JP" alt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6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520</Words>
  <Application>Microsoft Office PowerPoint</Application>
  <PresentationFormat>ワイド画面</PresentationFormat>
  <Paragraphs>221</Paragraphs>
  <Slides>47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6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7</cp:revision>
  <dcterms:created xsi:type="dcterms:W3CDTF">2020-09-12T10:40:45Z</dcterms:created>
  <dcterms:modified xsi:type="dcterms:W3CDTF">2022-11-17T09:23:24Z</dcterms:modified>
</cp:coreProperties>
</file>