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6"/>
  </p:notesMasterIdLst>
  <p:sldIdLst>
    <p:sldId id="258" r:id="rId2"/>
    <p:sldId id="317" r:id="rId3"/>
    <p:sldId id="419" r:id="rId4"/>
    <p:sldId id="420" r:id="rId5"/>
    <p:sldId id="422" r:id="rId6"/>
    <p:sldId id="423" r:id="rId7"/>
    <p:sldId id="2809" r:id="rId8"/>
    <p:sldId id="376" r:id="rId9"/>
    <p:sldId id="377" r:id="rId10"/>
    <p:sldId id="378" r:id="rId11"/>
    <p:sldId id="381" r:id="rId12"/>
    <p:sldId id="382" r:id="rId13"/>
    <p:sldId id="383" r:id="rId14"/>
    <p:sldId id="3136" r:id="rId15"/>
    <p:sldId id="3201" r:id="rId16"/>
    <p:sldId id="3202" r:id="rId17"/>
    <p:sldId id="3199" r:id="rId18"/>
    <p:sldId id="3200" r:id="rId19"/>
    <p:sldId id="332" r:id="rId20"/>
    <p:sldId id="484" r:id="rId21"/>
    <p:sldId id="480" r:id="rId22"/>
    <p:sldId id="483" r:id="rId23"/>
    <p:sldId id="482" r:id="rId24"/>
    <p:sldId id="479" r:id="rId25"/>
    <p:sldId id="481" r:id="rId26"/>
    <p:sldId id="3204" r:id="rId27"/>
    <p:sldId id="478" r:id="rId28"/>
    <p:sldId id="3203" r:id="rId29"/>
    <p:sldId id="338" r:id="rId30"/>
    <p:sldId id="2804" r:id="rId31"/>
    <p:sldId id="2805" r:id="rId32"/>
    <p:sldId id="2806" r:id="rId33"/>
    <p:sldId id="2807" r:id="rId34"/>
    <p:sldId id="2808" r:id="rId35"/>
    <p:sldId id="2803" r:id="rId36"/>
    <p:sldId id="339" r:id="rId37"/>
    <p:sldId id="2802" r:id="rId38"/>
    <p:sldId id="340" r:id="rId39"/>
    <p:sldId id="487" r:id="rId40"/>
    <p:sldId id="341" r:id="rId41"/>
    <p:sldId id="486" r:id="rId42"/>
    <p:sldId id="342" r:id="rId43"/>
    <p:sldId id="485" r:id="rId44"/>
    <p:sldId id="391" r:id="rId45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中間スタイル 2 - アクセント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中間スタイル 2 - アクセント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718" autoAdjust="0"/>
    <p:restoredTop sz="94660"/>
  </p:normalViewPr>
  <p:slideViewPr>
    <p:cSldViewPr snapToGrid="0">
      <p:cViewPr varScale="1">
        <p:scale>
          <a:sx n="67" d="100"/>
          <a:sy n="67" d="100"/>
        </p:scale>
        <p:origin x="652" y="4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6545DF-9F6E-4685-85DF-8773BCFBCDED}" type="datetimeFigureOut">
              <a:rPr kumimoji="1" lang="ja-JP" altLang="en-US" smtClean="0"/>
              <a:t>2022/8/17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7ADB04-7260-47C8-9890-C6F9A93CA51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825643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668397C-2C32-4011-84A7-DC1B6A946D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BAE48B79-36AD-4489-8AD3-C3B9A106E6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568039F-4A6D-4C5E-AD95-8D4195D654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05914-A971-4ECC-BA43-24A68543B2D1}" type="datetimeFigureOut">
              <a:rPr kumimoji="1" lang="ja-JP" altLang="en-US" smtClean="0"/>
              <a:t>2022/8/17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7C8B12F-8E44-444F-8A41-F6FBB2703A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9E62387-E784-495E-9AA7-F48ED04807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31190-6419-45C9-84DB-A4C330B53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859396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3347FE8-50ED-433E-8D38-15BF0E314A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191FF0DD-2129-4C94-B0E6-193784F828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48B4F95-A559-43C5-9FFE-00C7182DB3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05914-A971-4ECC-BA43-24A68543B2D1}" type="datetimeFigureOut">
              <a:rPr kumimoji="1" lang="ja-JP" altLang="en-US" smtClean="0"/>
              <a:t>2022/8/17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2120120-4E71-42C1-B203-64288B4BE7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65E25C8-B09C-4F93-BF2F-CD3B719B60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31190-6419-45C9-84DB-A4C330B53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643950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55785640-10FC-455F-A3DC-90FEF43B20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3471343C-F85C-4D16-A0AE-61412C6594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1EADDC8-26DD-422D-9D85-C7F1631BA0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05914-A971-4ECC-BA43-24A68543B2D1}" type="datetimeFigureOut">
              <a:rPr kumimoji="1" lang="ja-JP" altLang="en-US" smtClean="0"/>
              <a:t>2022/8/17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91D08E8-BB8B-48F1-9F09-94FE4C31A3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71179E7-E1DD-43F1-800D-25437EAD99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31190-6419-45C9-84DB-A4C330B53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61631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539C1E5-E3CB-4C27-8CEB-2476A69401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6FB255B-2F7F-443E-AA19-2051928CC8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2CF8015-6CEB-4EDE-B297-92853A07AC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05914-A971-4ECC-BA43-24A68543B2D1}" type="datetimeFigureOut">
              <a:rPr kumimoji="1" lang="ja-JP" altLang="en-US" smtClean="0"/>
              <a:t>2022/8/17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FE7546D-C0F1-4FC4-80EA-35C32E94CF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1FD920B-18AE-4839-ADCD-96B531D41A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31190-6419-45C9-84DB-A4C330B53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5697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4D61D29-1C92-4B99-8832-EDA3478518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2C409E44-BCD1-4ED9-858F-C374093AD9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67F9934-2C78-429B-B871-4F30667AFA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05914-A971-4ECC-BA43-24A68543B2D1}" type="datetimeFigureOut">
              <a:rPr kumimoji="1" lang="ja-JP" altLang="en-US" smtClean="0"/>
              <a:t>2022/8/17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6A26DFD-141C-46B9-91B4-838461107A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99A5ADF-81F4-438C-A49D-0A26C848CB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31190-6419-45C9-84DB-A4C330B53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21559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398E6F2-A7AF-49FA-984C-B6A0E535AF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EE69A62-E9B3-4BDE-ADDD-6E2ABA4AE50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483A7A64-3559-4CA1-96B3-F4873681B1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6A5BFE5B-624E-4B47-8D47-028E8FD9D8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05914-A971-4ECC-BA43-24A68543B2D1}" type="datetimeFigureOut">
              <a:rPr kumimoji="1" lang="ja-JP" altLang="en-US" smtClean="0"/>
              <a:t>2022/8/17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F83C7BE1-F3B5-469E-878E-B1C47BDCD7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C193A324-B03A-4BF6-900A-371BDC6E09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31190-6419-45C9-84DB-A4C330B53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031317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50BA964-7EBA-4B0F-AFFC-42B847CD0F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18FE13BC-1E03-4901-827B-59CA660228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3E5A3680-BEC4-45C0-A1C9-AD3B29A4B1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06342608-9BD2-42E6-B207-190E8AB1D6D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699AD0E1-22EE-4CDA-9D83-7FAF2AC834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36D72FEC-E6AC-4376-AD78-69AAC99F2A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05914-A971-4ECC-BA43-24A68543B2D1}" type="datetimeFigureOut">
              <a:rPr kumimoji="1" lang="ja-JP" altLang="en-US" smtClean="0"/>
              <a:t>2022/8/17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EA425869-B9DB-44A4-B196-F58A54E0D0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5202E07F-7E07-4EFC-AF4C-99798EDCB4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31190-6419-45C9-84DB-A4C330B53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486159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3374B05-B301-44B6-9869-3A46ED9D31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F5DE0BC0-CD85-49FA-AB87-F5255585CB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05914-A971-4ECC-BA43-24A68543B2D1}" type="datetimeFigureOut">
              <a:rPr kumimoji="1" lang="ja-JP" altLang="en-US" smtClean="0"/>
              <a:t>2022/8/17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4CF6AECA-9DFC-41E3-B676-646157B860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5338E33C-A095-4A72-A0EA-E79EA1FEE1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31190-6419-45C9-84DB-A4C330B53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014697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3C2AD023-D52A-490E-B33D-A52A328C85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05914-A971-4ECC-BA43-24A68543B2D1}" type="datetimeFigureOut">
              <a:rPr kumimoji="1" lang="ja-JP" altLang="en-US" smtClean="0"/>
              <a:t>2022/8/17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54ECAB34-4F34-4408-8A06-D0383FF30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4C0522A-2F27-4E77-8945-D38F534199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31190-6419-45C9-84DB-A4C330B53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439598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7DCAC17-D9FD-4146-BFB4-9D150C71E9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37B8D0A-8AF1-42FB-AF22-4AE24B6D32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3687CC7B-F25C-4376-8ADA-E99A946099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E584BF5D-D2DA-4356-872A-968381817F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05914-A971-4ECC-BA43-24A68543B2D1}" type="datetimeFigureOut">
              <a:rPr kumimoji="1" lang="ja-JP" altLang="en-US" smtClean="0"/>
              <a:t>2022/8/17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F3AAA162-71DF-4875-A45A-919DB01580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2D59F516-FCA8-4B1F-BE12-3E8A7C11CA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31190-6419-45C9-84DB-A4C330B53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043544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C3945F1-DCE6-4251-AD0E-E373A23F37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AC42E17B-C3F1-4CBC-9ADD-4744A84D624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56FA6219-C012-46E2-8E48-61CA9E0D21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0921C6E2-D972-4178-B5ED-50C8867AA9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05914-A971-4ECC-BA43-24A68543B2D1}" type="datetimeFigureOut">
              <a:rPr kumimoji="1" lang="ja-JP" altLang="en-US" smtClean="0"/>
              <a:t>2022/8/17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20B3E9CF-6B1D-4AEA-876E-DF6C5DED9A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BC679DA2-4B69-412D-8121-347F3C83AA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31190-6419-45C9-84DB-A4C330B53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785965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85789F0A-6356-445C-A360-AD48752911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97B0C542-D9CB-40BC-9D43-FE1199A7C9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09B0938-EAA7-4AF8-ACDB-B6E1CAC61E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F05914-A971-4ECC-BA43-24A68543B2D1}" type="datetimeFigureOut">
              <a:rPr kumimoji="1" lang="ja-JP" altLang="en-US" smtClean="0"/>
              <a:t>2022/8/17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4DE8794-5E1E-4E9D-B83A-09F0DFC789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5375038-2F0E-4ACD-BCEE-EF2B83F347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131190-6419-45C9-84DB-A4C330B53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19906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hyperlink" Target="https://ord.yahoo.co.jp/o/image/RV=1/RE=1556577916/RH=b3JkLnlhaG9vLmNvLmpw/RB=/RU=aHR0cHM6Ly93d3cuanVzdGFwaW5jaC5jb20vcmVjaXBlcy9kZXNzZXJ0L3B1ZGRpbmcvcHJvcGVyLWVuZ2xpc2gtY3VzdGFyZC5odG1s/RS=%5eADBlUM9eArycG33723i6TN4RvwiA8g-;_ylt=A2RCL6P8LMZcKW4APTeU3uV7" TargetMode="External"/><Relationship Id="rId7" Type="http://schemas.openxmlformats.org/officeDocument/2006/relationships/hyperlink" Target="https://ord.yahoo.co.jp/o/image/RV=1/RE=1556577890/RH=b3JkLnlhaG9vLmNvLmpw/RB=/RU=aHR0cHM6Ly93d3cuc2NpZW5jZWZvY3VzLmNvbS9zY2llbmNlL2hvdy1kb2VzLXN1Z2FyLWFjdC1hcy1hLXByZXNlcnZhdGl2ZS8-/RS=%5eADBiAF3u.b3dm2kqmvIksQr2lk2Zj4-;_ylt=A2RCL5ThLMZcolwA_huU3uV7" TargetMode="External"/><Relationship Id="rId12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11" Type="http://schemas.openxmlformats.org/officeDocument/2006/relationships/hyperlink" Target="https://ord.yahoo.co.jp/o/image/RV=1/RE=1556578035/RH=b3JkLnlhaG9vLmNvLmpw/RB=/RU=aHR0cHM6Ly93d3cubWF4c3Rlcm4uY29tLmF1L3Byb2R1Y3QvYXVzdHJhbGlhbi1vbmUtZG9sbGFyLTEtcGFwZXItbm90ZS1qb2huc3RvbnN0b25lLTE5ODMtcjc4LXVuY2lyY3VsYXRlZC8-/RS=%5eADB09u5TaKIWoFgMS1JVQSfSOQNhBk-;_ylt=A2RCAwVzLcZcLkEAxjaU3uV7" TargetMode="External"/><Relationship Id="rId5" Type="http://schemas.openxmlformats.org/officeDocument/2006/relationships/hyperlink" Target="https://ord.yahoo.co.jp/o/image/RV=1/RE=1556577962/RH=b3JkLnlhaG9vLmNvLmpw/RB=/RU=aHR0cHM6Ly93d3cudGVsZWdyYXBoLmNvLnVrL2x1eHVyeS90cmF2ZWwvZm91ci1zZWFzb25zLWdlb3JnZS12LXBhcmlzLXdpbmUtY2VsbGFyLWNhdmUtc29tZXRoaW5nLXNwZWNpYWwv/RS=%5eADB_3otLfFuNJs2.nDumgxg1ei3Q_A-;_ylt=A2RCL5spLcZcMjEA1jaU3uV7" TargetMode="External"/><Relationship Id="rId10" Type="http://schemas.openxmlformats.org/officeDocument/2006/relationships/image" Target="../media/image12.jpeg"/><Relationship Id="rId4" Type="http://schemas.openxmlformats.org/officeDocument/2006/relationships/image" Target="../media/image9.jpeg"/><Relationship Id="rId9" Type="http://schemas.openxmlformats.org/officeDocument/2006/relationships/hyperlink" Target="https://ord.yahoo.co.jp/o/image/RV=1/RE=1556577935/RH=b3JkLnlhaG9vLmNvLmpw/RB=/RU=aHR0cHM6Ly9mdW5raWRzam9rZXMuY29tL3dpemFyZC1qb2tlcy8-/RS=%5eADBKbYswvJNqINOrAXDNyhCEvsUC4o-;_ylt=A2RCA9kOLcZcsyoAOwGU3uV7" TargetMode="Externa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s://ord.yahoo.co.jp/o/image/RV=1/RE=1556578267/RH=b3JkLnlhaG9vLmNvLmpw/RB=/RU=aHR0cHM6Ly93d3cuZ2VpY28uY29tL21vcmUvZHJpdmluZy9hdXRvL2F1dG8tY2FyZS9wcmVtaXVtLXZzLXJlZ3VsYXItZ2FzLXdoYXRzLXRoZS1kaWZmZXJlbmNlLw--/RS=%5eADByzT5TU83zRIYa5uqDEVnR7h6qOY-;_ylt=A2RCKwlbLsZcoxIATieU3uV7" TargetMode="External"/><Relationship Id="rId13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6.jpeg"/><Relationship Id="rId12" Type="http://schemas.openxmlformats.org/officeDocument/2006/relationships/hyperlink" Target="https://ord.yahoo.co.jp/o/image/RV=1/RE=1556578403/RH=b3JkLnlhaG9vLmNvLmpw/RB=/RU=aHR0cHM6Ly93d3cuaHVtbWluZ2tpZHMuY29tL2ZvcndhcmQv/RS=%5eADBYLaabETdq8pUksqmcWmddxSMD6k-;_ylt=A2RCL7DiLsZcnRsA.xaU3uV7" TargetMode="External"/><Relationship Id="rId2" Type="http://schemas.openxmlformats.org/officeDocument/2006/relationships/hyperlink" Target="https://ord.yahoo.co.jp/o/image/RV=1/RE=1556578066/RH=b3JkLnlhaG9vLmNvLmpw/RB=/RU=aHR0cHM6Ly93d3cuMTIzcmYuY29tL3Bob3RvXzQ4MDI2MjgwX3N0b2NrLWlsbHVzdHJhdGlvbi1pbGx1c3RyYXRpb24tb2YtYS1wb3B1bGFyLXRlZW5hZ2UtZ3V5LXN1cnJvdW5kZWQtYnktZ2lybHMuaHRtbA--/RS=%5eADBVt4xw_D8A7m0m28ejkXey4R4Qis-;_ylt=A2RCL6mSLcZcRAkAQi.U3uV7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ord.yahoo.co.jp/o/image/RV=1/RE=1556578371/RH=b3JkLnlhaG9vLmNvLmpw/RB=/RU=aHR0cHM6Ly93d3cuaW5kZXBlbmRlbnQuY28udWsvbmV3cy9zY2llbmNlL2JhY3RlcmlhLWZvcmVuc2ljLXNjaWVuY2UtYnVyZ2xhcnMtY3JpbWUtc2NlbmVzLXNpZ25hdHVyZS1hODM5MDE4Ni5odG1s/RS=%5eADBRirXWrWm00Bli5LPUclCE4Sb1o8-;_ylt=A2RCL7DDLsZczhIASBeU3uV7" TargetMode="External"/><Relationship Id="rId11" Type="http://schemas.openxmlformats.org/officeDocument/2006/relationships/image" Target="../media/image18.jpeg"/><Relationship Id="rId5" Type="http://schemas.openxmlformats.org/officeDocument/2006/relationships/image" Target="../media/image15.jpeg"/><Relationship Id="rId10" Type="http://schemas.openxmlformats.org/officeDocument/2006/relationships/hyperlink" Target="https://ord.yahoo.co.jp/o/image/RV=1/RE=1556578328/RH=b3JkLnlhaG9vLmNvLmpw/RB=/RU=aHR0cHM6Ly93d3cub2hpb21hZ2F6aW5lLmNvbS9mb29kLWRyaW5rL2FydGljbGUvb2hpby1hcHBsZS1vcmNoYXJkLWd1aWRl/RS=%5eADBYL50Mliit0_rw_aCvBLF79R0200-;_ylt=A2RCA9mYLsZcMz4AcgyU3uV7" TargetMode="External"/><Relationship Id="rId4" Type="http://schemas.openxmlformats.org/officeDocument/2006/relationships/hyperlink" Target="https://ord.yahoo.co.jp/o/image/RV=1/RE=1556578299/RH=b3JkLnlhaG9vLmNvLmpw/RB=/RU=aHR0cHM6Ly93d3cuZHJlYW1zdGltZS5jb20vaWxsdXN0cmF0aW9uLWNvd2FyZC1jYXQtc3RhbmRpbmctY2hhaXItdHJlbWJsaW5nLWZlYXItZnJpZW5kbHktbW91c2UtY293YXJkLWNhdC1jaGFpci1zY2FyZWQtbW91c2UtaW1hZ2UxMTI3ODgzMTk-/RS=%5eADB2QOqtGUaDCRhSne5kmDI70pG2aQ-;_ylt=A2RCMZF6LsZcEkwARhGU3uV7" TargetMode="External"/><Relationship Id="rId9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s://ord.yahoo.co.jp/o/image/RV=1/RE=1556579359/RH=b3JkLnlhaG9vLmNvLmpw/RB=/RU=aHR0cHM6Ly93d3cuamFwYW50aW1lcy5jby5qcC9uZXdzLzIwMTgvMTAvMTAvd29ybGQvc2NpZW5jZS1oZWFsdGgtd29ybGQvbG9vay1mYW1pbGlhci1odW1hbnMtcmVjb2duaXplLTUwMDAtZmFjZXMtc3R1ZHktc2F5cy8-/RS=%5eADBBUKOEzzKc75QcuBhLmsRjbxEIc0-;_ylt=A2RCA9efMsZc6VsAgBCU3uV7" TargetMode="External"/><Relationship Id="rId13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2.jpeg"/><Relationship Id="rId12" Type="http://schemas.openxmlformats.org/officeDocument/2006/relationships/hyperlink" Target="https://ord.yahoo.co.jp/o/image/RV=1/RE=1556579783/RH=b3JkLnlhaG9vLmNvLmpw/RB=/RU=aHR0cHM6Ly93d3cuYmJjLmNvLnVrL25ld3MvdWstNDU5NzMzNjY-/RS=%5eADBzluLUDTa6I2T9vofj4nZrU3CStI-;_ylt=A2RCAw9HNMZc0h8AsDqU3uV7" TargetMode="External"/><Relationship Id="rId2" Type="http://schemas.openxmlformats.org/officeDocument/2006/relationships/hyperlink" Target="https://ord.yahoo.co.jp/o/image/RV=1/RE=1556578751/RH=b3JkLnlhaG9vLmNvLmpw/RB=/RU=aHR0cHM6Ly93d3cuMTIzcmYuY29tL3Bob3RvXzMxNzc3NTU0X3N0b2NrLXZlY3Rvci1zdGFtcC13aXRoLXdvcmQtc3RhbmRhcmQtaW5zaWRlLmh0bWw-/RS=%5eADBwNAY.gPKAVpchFTOHPtkHmiBsE8-;_ylt=A2RCMZE.MMZcP3MAsjyU3uV7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ord.yahoo.co.jp/o/image/RV=1/RE=1556579736/RH=b3JkLnlhaG9vLmNvLmpw/RB=/RU=aHR0cHM6Ly9mbGlwYm9hcmQuY29tL0BtYXJ0aW5lbGtlbi9tb250aGx5LXByaW50YWJsZS1jYWxlbmRhcnMtN2ZtYXFzMmJ5/RS=%5eADBxrogJqEdLYpoGUtce2d7CnTJteI-;_ylt=A2RCL6UYNMZcXAoAhyKU3uV7" TargetMode="External"/><Relationship Id="rId11" Type="http://schemas.openxmlformats.org/officeDocument/2006/relationships/image" Target="../media/image24.jpeg"/><Relationship Id="rId5" Type="http://schemas.openxmlformats.org/officeDocument/2006/relationships/image" Target="../media/image21.jpeg"/><Relationship Id="rId10" Type="http://schemas.openxmlformats.org/officeDocument/2006/relationships/hyperlink" Target="https://ord.yahoo.co.jp/o/image/RV=1/RE=1556579562/RH=b3JkLnlhaG9vLmNvLmpw/RB=/RU=aHR0cHM6Ly93d3cuaGVyZmFtaWx5LmllL3RvZGRsZXJzL2NoaWxkLW9ic2Vzc2VkLXBhcnRpY3VsYXItdG95LWdhbWUtdHVybnMtZW5jb3VyYWdpbmctMzQ0NjY5/RS=%5eADBB5C1DAWypBuyY5xFTZmjaTmNEB0-;_ylt=A2RCKwRpM8ZciwQA_QKU3uV7" TargetMode="External"/><Relationship Id="rId4" Type="http://schemas.openxmlformats.org/officeDocument/2006/relationships/hyperlink" Target="https://ord.yahoo.co.jp/o/image/RV=1/RE=1556579410/RH=b3JkLnlhaG9vLmNvLmpw/RB=/RU=aHR0cHM6Ly93d3cuZHJlYW1zdGltZS5jb20vcm95YWx0eS1mcmVlLXN0b2NrLXBob3RvLWdvaW5nLXNlcGFyYXRlLXdheXMtaW1hZ2UxODA3MTEzNQ--/RS=%5eADBIPEsbAMRlaoP.VPoexlwOmKLUbc-;_ylt=A2RCL6_SMsZcHg8A2w.U3uV7" TargetMode="External"/><Relationship Id="rId9" Type="http://schemas.openxmlformats.org/officeDocument/2006/relationships/image" Target="../media/image23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13" Type="http://schemas.openxmlformats.org/officeDocument/2006/relationships/hyperlink" Target="https://ord.yahoo.co.jp/o/image/RV=1/RE=1556578066/RH=b3JkLnlhaG9vLmNvLmpw/RB=/RU=aHR0cHM6Ly93d3cuMTIzcmYuY29tL3Bob3RvXzQ4MDI2MjgwX3N0b2NrLWlsbHVzdHJhdGlvbi1pbGx1c3RyYXRpb24tb2YtYS1wb3B1bGFyLXRlZW5hZ2UtZ3V5LXN1cnJvdW5kZWQtYnktZ2lybHMuaHRtbA--/RS=%5eADBVt4xw_D8A7m0m28ejkXey4R4Qis-;_ylt=A2RCL6mSLcZcRAkAQi.U3uV7" TargetMode="External"/><Relationship Id="rId18" Type="http://schemas.openxmlformats.org/officeDocument/2006/relationships/image" Target="../media/image16.jpeg"/><Relationship Id="rId26" Type="http://schemas.openxmlformats.org/officeDocument/2006/relationships/image" Target="../media/image20.jpeg"/><Relationship Id="rId3" Type="http://schemas.openxmlformats.org/officeDocument/2006/relationships/hyperlink" Target="https://ord.yahoo.co.jp/o/image/RV=1/RE=1556577916/RH=b3JkLnlhaG9vLmNvLmpw/RB=/RU=aHR0cHM6Ly93d3cuanVzdGFwaW5jaC5jb20vcmVjaXBlcy9kZXNzZXJ0L3B1ZGRpbmcvcHJvcGVyLWVuZ2xpc2gtY3VzdGFyZC5odG1s/RS=%5eADBlUM9eArycG33723i6TN4RvwiA8g-;_ylt=A2RCL6P8LMZcKW4APTeU3uV7" TargetMode="External"/><Relationship Id="rId21" Type="http://schemas.openxmlformats.org/officeDocument/2006/relationships/hyperlink" Target="https://ord.yahoo.co.jp/o/image/RV=1/RE=1556578328/RH=b3JkLnlhaG9vLmNvLmpw/RB=/RU=aHR0cHM6Ly93d3cub2hpb21hZ2F6aW5lLmNvbS9mb29kLWRyaW5rL2FydGljbGUvb2hpby1hcHBsZS1vcmNoYXJkLWd1aWRl/RS=%5eADBYL50Mliit0_rw_aCvBLF79R0200-;_ylt=A2RCA9mYLsZcMz4AcgyU3uV7" TargetMode="External"/><Relationship Id="rId34" Type="http://schemas.openxmlformats.org/officeDocument/2006/relationships/image" Target="../media/image24.jpeg"/><Relationship Id="rId7" Type="http://schemas.openxmlformats.org/officeDocument/2006/relationships/hyperlink" Target="https://ord.yahoo.co.jp/o/image/RV=1/RE=1556577890/RH=b3JkLnlhaG9vLmNvLmpw/RB=/RU=aHR0cHM6Ly93d3cuc2NpZW5jZWZvY3VzLmNvbS9zY2llbmNlL2hvdy1kb2VzLXN1Z2FyLWFjdC1hcy1hLXByZXNlcnZhdGl2ZS8-/RS=%5eADBiAF3u.b3dm2kqmvIksQr2lk2Zj4-;_ylt=A2RCL5ThLMZcolwA_huU3uV7" TargetMode="External"/><Relationship Id="rId12" Type="http://schemas.openxmlformats.org/officeDocument/2006/relationships/image" Target="../media/image13.jpeg"/><Relationship Id="rId17" Type="http://schemas.openxmlformats.org/officeDocument/2006/relationships/hyperlink" Target="https://ord.yahoo.co.jp/o/image/RV=1/RE=1556578371/RH=b3JkLnlhaG9vLmNvLmpw/RB=/RU=aHR0cHM6Ly93d3cuaW5kZXBlbmRlbnQuY28udWsvbmV3cy9zY2llbmNlL2JhY3RlcmlhLWZvcmVuc2ljLXNjaWVuY2UtYnVyZ2xhcnMtY3JpbWUtc2NlbmVzLXNpZ25hdHVyZS1hODM5MDE4Ni5odG1s/RS=%5eADBRirXWrWm00Bli5LPUclCE4Sb1o8-;_ylt=A2RCL7DDLsZczhIASBeU3uV7" TargetMode="External"/><Relationship Id="rId25" Type="http://schemas.openxmlformats.org/officeDocument/2006/relationships/hyperlink" Target="https://ord.yahoo.co.jp/o/image/RV=1/RE=1556578751/RH=b3JkLnlhaG9vLmNvLmpw/RB=/RU=aHR0cHM6Ly93d3cuMTIzcmYuY29tL3Bob3RvXzMxNzc3NTU0X3N0b2NrLXZlY3Rvci1zdGFtcC13aXRoLXdvcmQtc3RhbmRhcmQtaW5zaWRlLmh0bWw-/RS=%5eADBwNAY.gPKAVpchFTOHPtkHmiBsE8-;_ylt=A2RCMZE.MMZcP3MAsjyU3uV7" TargetMode="External"/><Relationship Id="rId33" Type="http://schemas.openxmlformats.org/officeDocument/2006/relationships/hyperlink" Target="https://ord.yahoo.co.jp/o/image/RV=1/RE=1556579562/RH=b3JkLnlhaG9vLmNvLmpw/RB=/RU=aHR0cHM6Ly93d3cuaGVyZmFtaWx5LmllL3RvZGRsZXJzL2NoaWxkLW9ic2Vzc2VkLXBhcnRpY3VsYXItdG95LWdhbWUtdHVybnMtZW5jb3VyYWdpbmctMzQ0NjY5/RS=%5eADBB5C1DAWypBuyY5xFTZmjaTmNEB0-;_ylt=A2RCKwRpM8ZciwQA_QKU3uV7" TargetMode="External"/><Relationship Id="rId2" Type="http://schemas.openxmlformats.org/officeDocument/2006/relationships/image" Target="../media/image8.jpeg"/><Relationship Id="rId16" Type="http://schemas.openxmlformats.org/officeDocument/2006/relationships/image" Target="../media/image15.jpeg"/><Relationship Id="rId20" Type="http://schemas.openxmlformats.org/officeDocument/2006/relationships/image" Target="../media/image17.jpeg"/><Relationship Id="rId29" Type="http://schemas.openxmlformats.org/officeDocument/2006/relationships/hyperlink" Target="https://ord.yahoo.co.jp/o/image/RV=1/RE=1556579736/RH=b3JkLnlhaG9vLmNvLmpw/RB=/RU=aHR0cHM6Ly9mbGlwYm9hcmQuY29tL0BtYXJ0aW5lbGtlbi9tb250aGx5LXByaW50YWJsZS1jYWxlbmRhcnMtN2ZtYXFzMmJ5/RS=%5eADBxrogJqEdLYpoGUtce2d7CnTJteI-;_ylt=A2RCL6UYNMZcXAoAhyKU3uV7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11" Type="http://schemas.openxmlformats.org/officeDocument/2006/relationships/hyperlink" Target="https://ord.yahoo.co.jp/o/image/RV=1/RE=1556578035/RH=b3JkLnlhaG9vLmNvLmpw/RB=/RU=aHR0cHM6Ly93d3cubWF4c3Rlcm4uY29tLmF1L3Byb2R1Y3QvYXVzdHJhbGlhbi1vbmUtZG9sbGFyLTEtcGFwZXItbm90ZS1qb2huc3RvbnN0b25lLTE5ODMtcjc4LXVuY2lyY3VsYXRlZC8-/RS=%5eADB09u5TaKIWoFgMS1JVQSfSOQNhBk-;_ylt=A2RCAwVzLcZcLkEAxjaU3uV7" TargetMode="External"/><Relationship Id="rId24" Type="http://schemas.openxmlformats.org/officeDocument/2006/relationships/image" Target="../media/image19.jpeg"/><Relationship Id="rId32" Type="http://schemas.openxmlformats.org/officeDocument/2006/relationships/image" Target="../media/image23.jpeg"/><Relationship Id="rId5" Type="http://schemas.openxmlformats.org/officeDocument/2006/relationships/hyperlink" Target="https://ord.yahoo.co.jp/o/image/RV=1/RE=1556577962/RH=b3JkLnlhaG9vLmNvLmpw/RB=/RU=aHR0cHM6Ly93d3cudGVsZWdyYXBoLmNvLnVrL2x1eHVyeS90cmF2ZWwvZm91ci1zZWFzb25zLWdlb3JnZS12LXBhcmlzLXdpbmUtY2VsbGFyLWNhdmUtc29tZXRoaW5nLXNwZWNpYWwv/RS=%5eADB_3otLfFuNJs2.nDumgxg1ei3Q_A-;_ylt=A2RCL5spLcZcMjEA1jaU3uV7" TargetMode="External"/><Relationship Id="rId15" Type="http://schemas.openxmlformats.org/officeDocument/2006/relationships/hyperlink" Target="https://ord.yahoo.co.jp/o/image/RV=1/RE=1556578299/RH=b3JkLnlhaG9vLmNvLmpw/RB=/RU=aHR0cHM6Ly93d3cuZHJlYW1zdGltZS5jb20vaWxsdXN0cmF0aW9uLWNvd2FyZC1jYXQtc3RhbmRpbmctY2hhaXItdHJlbWJsaW5nLWZlYXItZnJpZW5kbHktbW91c2UtY293YXJkLWNhdC1jaGFpci1zY2FyZWQtbW91c2UtaW1hZ2UxMTI3ODgzMTk-/RS=%5eADB2QOqtGUaDCRhSne5kmDI70pG2aQ-;_ylt=A2RCMZF6LsZcEkwARhGU3uV7" TargetMode="External"/><Relationship Id="rId23" Type="http://schemas.openxmlformats.org/officeDocument/2006/relationships/hyperlink" Target="https://ord.yahoo.co.jp/o/image/RV=1/RE=1556578403/RH=b3JkLnlhaG9vLmNvLmpw/RB=/RU=aHR0cHM6Ly93d3cuaHVtbWluZ2tpZHMuY29tL2ZvcndhcmQv/RS=%5eADBYLaabETdq8pUksqmcWmddxSMD6k-;_ylt=A2RCL7DiLsZcnRsA.xaU3uV7" TargetMode="External"/><Relationship Id="rId28" Type="http://schemas.openxmlformats.org/officeDocument/2006/relationships/image" Target="../media/image21.jpeg"/><Relationship Id="rId36" Type="http://schemas.openxmlformats.org/officeDocument/2006/relationships/image" Target="../media/image25.jpeg"/><Relationship Id="rId10" Type="http://schemas.openxmlformats.org/officeDocument/2006/relationships/image" Target="../media/image12.jpeg"/><Relationship Id="rId19" Type="http://schemas.openxmlformats.org/officeDocument/2006/relationships/hyperlink" Target="https://ord.yahoo.co.jp/o/image/RV=1/RE=1556578267/RH=b3JkLnlhaG9vLmNvLmpw/RB=/RU=aHR0cHM6Ly93d3cuZ2VpY28uY29tL21vcmUvZHJpdmluZy9hdXRvL2F1dG8tY2FyZS9wcmVtaXVtLXZzLXJlZ3VsYXItZ2FzLXdoYXRzLXRoZS1kaWZmZXJlbmNlLw--/RS=%5eADByzT5TU83zRIYa5uqDEVnR7h6qOY-;_ylt=A2RCKwlbLsZcoxIATieU3uV7" TargetMode="External"/><Relationship Id="rId31" Type="http://schemas.openxmlformats.org/officeDocument/2006/relationships/hyperlink" Target="https://ord.yahoo.co.jp/o/image/RV=1/RE=1556579359/RH=b3JkLnlhaG9vLmNvLmpw/RB=/RU=aHR0cHM6Ly93d3cuamFwYW50aW1lcy5jby5qcC9uZXdzLzIwMTgvMTAvMTAvd29ybGQvc2NpZW5jZS1oZWFsdGgtd29ybGQvbG9vay1mYW1pbGlhci1odW1hbnMtcmVjb2duaXplLTUwMDAtZmFjZXMtc3R1ZHktc2F5cy8-/RS=%5eADBBUKOEzzKc75QcuBhLmsRjbxEIc0-;_ylt=A2RCA9efMsZc6VsAgBCU3uV7" TargetMode="External"/><Relationship Id="rId4" Type="http://schemas.openxmlformats.org/officeDocument/2006/relationships/image" Target="../media/image9.jpeg"/><Relationship Id="rId9" Type="http://schemas.openxmlformats.org/officeDocument/2006/relationships/hyperlink" Target="https://ord.yahoo.co.jp/o/image/RV=1/RE=1556577935/RH=b3JkLnlhaG9vLmNvLmpw/RB=/RU=aHR0cHM6Ly9mdW5raWRzam9rZXMuY29tL3dpemFyZC1qb2tlcy8-/RS=%5eADBKbYswvJNqINOrAXDNyhCEvsUC4o-;_ylt=A2RCA9kOLcZcsyoAOwGU3uV7" TargetMode="External"/><Relationship Id="rId14" Type="http://schemas.openxmlformats.org/officeDocument/2006/relationships/image" Target="../media/image14.jpeg"/><Relationship Id="rId22" Type="http://schemas.openxmlformats.org/officeDocument/2006/relationships/image" Target="../media/image18.jpeg"/><Relationship Id="rId27" Type="http://schemas.openxmlformats.org/officeDocument/2006/relationships/hyperlink" Target="https://ord.yahoo.co.jp/o/image/RV=1/RE=1556579410/RH=b3JkLnlhaG9vLmNvLmpw/RB=/RU=aHR0cHM6Ly93d3cuZHJlYW1zdGltZS5jb20vcm95YWx0eS1mcmVlLXN0b2NrLXBob3RvLWdvaW5nLXNlcGFyYXRlLXdheXMtaW1hZ2UxODA3MTEzNQ--/RS=%5eADBIPEsbAMRlaoP.VPoexlwOmKLUbc-;_ylt=A2RCL6_SMsZcHg8A2w.U3uV7" TargetMode="External"/><Relationship Id="rId30" Type="http://schemas.openxmlformats.org/officeDocument/2006/relationships/image" Target="../media/image22.jpeg"/><Relationship Id="rId35" Type="http://schemas.openxmlformats.org/officeDocument/2006/relationships/hyperlink" Target="https://ord.yahoo.co.jp/o/image/RV=1/RE=1556579783/RH=b3JkLnlhaG9vLmNvLmpw/RB=/RU=aHR0cHM6Ly93d3cuYmJjLmNvLnVrL25ld3MvdWstNDU5NzMzNjY-/RS=%5eADBzluLUDTa6I2T9vofj4nZrU3CStI-;_ylt=A2RCAw9HNMZc0h8AsDqU3uV7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2" name="Rectangle 51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2613BBD7-BBB8-49F3-B6D8-185E5E967B9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257" r="-1" b="787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54" name="Rectangle 53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AF4A955-7387-46CD-8BB8-2877E7093730}"/>
              </a:ext>
            </a:extLst>
          </p:cNvPr>
          <p:cNvSpPr txBox="1"/>
          <p:nvPr/>
        </p:nvSpPr>
        <p:spPr>
          <a:xfrm>
            <a:off x="477981" y="1122363"/>
            <a:ext cx="4023360" cy="320413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4800" b="1" dirty="0">
                <a:latin typeface="+mj-lt"/>
                <a:ea typeface="+mj-ea"/>
                <a:cs typeface="+mj-cs"/>
              </a:rPr>
              <a:t>Jolly Grammar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4800" b="1" dirty="0">
                <a:latin typeface="+mj-lt"/>
                <a:ea typeface="+mj-ea"/>
                <a:cs typeface="+mj-cs"/>
              </a:rPr>
              <a:t>4a-19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52551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1A3E892-546F-488C-94AB-DF5B6F5509C8}"/>
              </a:ext>
            </a:extLst>
          </p:cNvPr>
          <p:cNvSpPr txBox="1"/>
          <p:nvPr/>
        </p:nvSpPr>
        <p:spPr>
          <a:xfrm>
            <a:off x="1209041" y="1495425"/>
            <a:ext cx="983996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0" dirty="0">
                <a:latin typeface="Cavolini" panose="03000502040302020204" pitchFamily="66" charset="0"/>
                <a:cs typeface="Cavolini" panose="03000502040302020204" pitchFamily="66" charset="0"/>
              </a:rPr>
              <a:t>dollar</a:t>
            </a:r>
            <a:endParaRPr kumimoji="1" lang="ja-JP" altLang="en-US" sz="200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cxnSp>
        <p:nvCxnSpPr>
          <p:cNvPr id="4" name="直線コネクタ 3">
            <a:extLst>
              <a:ext uri="{FF2B5EF4-FFF2-40B4-BE49-F238E27FC236}">
                <a16:creationId xmlns:a16="http://schemas.microsoft.com/office/drawing/2014/main" id="{0312F02C-407C-4E46-930D-662CF5B93FF8}"/>
              </a:ext>
            </a:extLst>
          </p:cNvPr>
          <p:cNvCxnSpPr/>
          <p:nvPr/>
        </p:nvCxnSpPr>
        <p:spPr>
          <a:xfrm flipH="1">
            <a:off x="5600700" y="1447800"/>
            <a:ext cx="1238250" cy="396240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8F9F80C4-8E07-47C9-9C5C-6C3D2B6184DA}"/>
              </a:ext>
            </a:extLst>
          </p:cNvPr>
          <p:cNvSpPr txBox="1"/>
          <p:nvPr/>
        </p:nvSpPr>
        <p:spPr>
          <a:xfrm>
            <a:off x="2105025" y="645557"/>
            <a:ext cx="75247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000" dirty="0">
                <a:latin typeface="Abadi" panose="020B0604020104020204" pitchFamily="34" charset="0"/>
              </a:rPr>
              <a:t>Which syllable is stressed?</a:t>
            </a:r>
            <a:endParaRPr kumimoji="1" lang="ja-JP" altLang="en-US" sz="4000" dirty="0">
              <a:latin typeface="Abadi" panose="020B06040201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26061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1A3E892-546F-488C-94AB-DF5B6F5509C8}"/>
              </a:ext>
            </a:extLst>
          </p:cNvPr>
          <p:cNvSpPr txBox="1"/>
          <p:nvPr/>
        </p:nvSpPr>
        <p:spPr>
          <a:xfrm>
            <a:off x="1544321" y="1495425"/>
            <a:ext cx="987552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0" dirty="0">
                <a:latin typeface="Cavolini" panose="03000502040302020204" pitchFamily="66" charset="0"/>
                <a:cs typeface="Cavolini" panose="03000502040302020204" pitchFamily="66" charset="0"/>
              </a:rPr>
              <a:t>dollar</a:t>
            </a:r>
            <a:endParaRPr kumimoji="1" lang="ja-JP" altLang="en-US" sz="200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cxnSp>
        <p:nvCxnSpPr>
          <p:cNvPr id="4" name="直線コネクタ 3">
            <a:extLst>
              <a:ext uri="{FF2B5EF4-FFF2-40B4-BE49-F238E27FC236}">
                <a16:creationId xmlns:a16="http://schemas.microsoft.com/office/drawing/2014/main" id="{0312F02C-407C-4E46-930D-662CF5B93FF8}"/>
              </a:ext>
            </a:extLst>
          </p:cNvPr>
          <p:cNvCxnSpPr/>
          <p:nvPr/>
        </p:nvCxnSpPr>
        <p:spPr>
          <a:xfrm flipH="1">
            <a:off x="6096000" y="1353443"/>
            <a:ext cx="1238250" cy="396240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8F9F80C4-8E07-47C9-9C5C-6C3D2B6184DA}"/>
              </a:ext>
            </a:extLst>
          </p:cNvPr>
          <p:cNvSpPr txBox="1"/>
          <p:nvPr/>
        </p:nvSpPr>
        <p:spPr>
          <a:xfrm>
            <a:off x="2105025" y="645557"/>
            <a:ext cx="75247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000" dirty="0">
                <a:latin typeface="Abadi" panose="020B0604020104020204" pitchFamily="34" charset="0"/>
              </a:rPr>
              <a:t>Which syllable is stressed?</a:t>
            </a:r>
            <a:endParaRPr kumimoji="1" lang="ja-JP" altLang="en-US" sz="4000" dirty="0">
              <a:latin typeface="Abadi" panose="020B0604020104020204" pitchFamily="34" charset="0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9BC005CC-D0A3-4E81-8E46-0BDD7D0B3BB0}"/>
              </a:ext>
            </a:extLst>
          </p:cNvPr>
          <p:cNvSpPr txBox="1"/>
          <p:nvPr/>
        </p:nvSpPr>
        <p:spPr>
          <a:xfrm>
            <a:off x="2114550" y="5118526"/>
            <a:ext cx="37528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800" dirty="0">
                <a:solidFill>
                  <a:srgbClr val="FF0000"/>
                </a:solidFill>
                <a:latin typeface="Abadi" panose="020B0604020104020204" pitchFamily="34" charset="0"/>
              </a:rPr>
              <a:t>stressed</a:t>
            </a:r>
            <a:endParaRPr kumimoji="1" lang="ja-JP" altLang="en-US" sz="4800" dirty="0">
              <a:solidFill>
                <a:srgbClr val="FF0000"/>
              </a:solidFill>
              <a:latin typeface="Abadi" panose="020B0604020104020204" pitchFamily="34" charset="0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D4B8F183-96EC-4EFC-A9EA-D1BBA1F158A3}"/>
              </a:ext>
            </a:extLst>
          </p:cNvPr>
          <p:cNvSpPr txBox="1"/>
          <p:nvPr/>
        </p:nvSpPr>
        <p:spPr>
          <a:xfrm>
            <a:off x="6848475" y="5040600"/>
            <a:ext cx="37528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800" dirty="0">
                <a:solidFill>
                  <a:srgbClr val="FF0000"/>
                </a:solidFill>
                <a:latin typeface="Abadi" panose="020B0604020104020204" pitchFamily="34" charset="0"/>
              </a:rPr>
              <a:t>unstressed</a:t>
            </a:r>
            <a:endParaRPr kumimoji="1" lang="ja-JP" altLang="en-US" sz="4800" dirty="0">
              <a:solidFill>
                <a:srgbClr val="FF0000"/>
              </a:solidFill>
              <a:latin typeface="Abadi" panose="020B06040201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17460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1A3E892-546F-488C-94AB-DF5B6F5509C8}"/>
              </a:ext>
            </a:extLst>
          </p:cNvPr>
          <p:cNvSpPr txBox="1"/>
          <p:nvPr/>
        </p:nvSpPr>
        <p:spPr>
          <a:xfrm>
            <a:off x="1381761" y="1495425"/>
            <a:ext cx="996696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0" dirty="0">
                <a:latin typeface="Cavolini" panose="03000502040302020204" pitchFamily="66" charset="0"/>
                <a:cs typeface="Cavolini" panose="03000502040302020204" pitchFamily="66" charset="0"/>
              </a:rPr>
              <a:t>dollar</a:t>
            </a:r>
            <a:endParaRPr kumimoji="1" lang="ja-JP" altLang="en-US" sz="200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cxnSp>
        <p:nvCxnSpPr>
          <p:cNvPr id="4" name="直線コネクタ 3">
            <a:extLst>
              <a:ext uri="{FF2B5EF4-FFF2-40B4-BE49-F238E27FC236}">
                <a16:creationId xmlns:a16="http://schemas.microsoft.com/office/drawing/2014/main" id="{0312F02C-407C-4E46-930D-662CF5B93FF8}"/>
              </a:ext>
            </a:extLst>
          </p:cNvPr>
          <p:cNvCxnSpPr/>
          <p:nvPr/>
        </p:nvCxnSpPr>
        <p:spPr>
          <a:xfrm flipH="1">
            <a:off x="5867400" y="1352203"/>
            <a:ext cx="1238250" cy="396240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8F9F80C4-8E07-47C9-9C5C-6C3D2B6184DA}"/>
              </a:ext>
            </a:extLst>
          </p:cNvPr>
          <p:cNvSpPr txBox="1"/>
          <p:nvPr/>
        </p:nvSpPr>
        <p:spPr>
          <a:xfrm>
            <a:off x="2105025" y="645557"/>
            <a:ext cx="75247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000" dirty="0">
                <a:latin typeface="Abadi" panose="020B0604020104020204" pitchFamily="34" charset="0"/>
              </a:rPr>
              <a:t>Which syllable is stressed?</a:t>
            </a:r>
            <a:endParaRPr kumimoji="1" lang="ja-JP" altLang="en-US" sz="4000" dirty="0">
              <a:latin typeface="Abadi" panose="020B0604020104020204" pitchFamily="34" charset="0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9BC005CC-D0A3-4E81-8E46-0BDD7D0B3BB0}"/>
              </a:ext>
            </a:extLst>
          </p:cNvPr>
          <p:cNvSpPr txBox="1"/>
          <p:nvPr/>
        </p:nvSpPr>
        <p:spPr>
          <a:xfrm>
            <a:off x="2114550" y="5118526"/>
            <a:ext cx="37528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800" dirty="0">
                <a:solidFill>
                  <a:srgbClr val="FF0000"/>
                </a:solidFill>
                <a:latin typeface="Abadi" panose="020B0604020104020204" pitchFamily="34" charset="0"/>
              </a:rPr>
              <a:t>stressed</a:t>
            </a:r>
            <a:endParaRPr kumimoji="1" lang="ja-JP" altLang="en-US" sz="4800" dirty="0">
              <a:solidFill>
                <a:srgbClr val="FF0000"/>
              </a:solidFill>
              <a:latin typeface="Abadi" panose="020B0604020104020204" pitchFamily="34" charset="0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D4B8F183-96EC-4EFC-A9EA-D1BBA1F158A3}"/>
              </a:ext>
            </a:extLst>
          </p:cNvPr>
          <p:cNvSpPr txBox="1"/>
          <p:nvPr/>
        </p:nvSpPr>
        <p:spPr>
          <a:xfrm>
            <a:off x="6848475" y="5040600"/>
            <a:ext cx="37528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800" dirty="0">
                <a:solidFill>
                  <a:srgbClr val="FF0000"/>
                </a:solidFill>
                <a:latin typeface="Abadi" panose="020B0604020104020204" pitchFamily="34" charset="0"/>
              </a:rPr>
              <a:t>unstressed</a:t>
            </a:r>
            <a:endParaRPr kumimoji="1" lang="ja-JP" altLang="en-US" sz="4800" dirty="0">
              <a:solidFill>
                <a:srgbClr val="FF0000"/>
              </a:solidFill>
              <a:latin typeface="Abadi" panose="020B0604020104020204" pitchFamily="34" charset="0"/>
            </a:endParaRPr>
          </a:p>
        </p:txBody>
      </p:sp>
      <p:pic>
        <p:nvPicPr>
          <p:cNvPr id="14338" name="Picture 2" descr="Schwa - Wikipedia">
            <a:extLst>
              <a:ext uri="{FF2B5EF4-FFF2-40B4-BE49-F238E27FC236}">
                <a16:creationId xmlns:a16="http://schemas.microsoft.com/office/drawing/2014/main" id="{71D59F93-DA42-41B3-AB48-1933C1612F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2422" y="4076353"/>
            <a:ext cx="1238250" cy="123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ECD76A2B-ED9B-419D-BEC1-3F497C779CD0}"/>
              </a:ext>
            </a:extLst>
          </p:cNvPr>
          <p:cNvSpPr txBox="1"/>
          <p:nvPr/>
        </p:nvSpPr>
        <p:spPr>
          <a:xfrm>
            <a:off x="7743825" y="4158272"/>
            <a:ext cx="18859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400" dirty="0">
                <a:latin typeface="Aharoni" panose="02010803020104030203" pitchFamily="2" charset="-79"/>
                <a:cs typeface="Aharoni" panose="02010803020104030203" pitchFamily="2" charset="-79"/>
              </a:rPr>
              <a:t>&lt;   &gt;</a:t>
            </a:r>
            <a:endParaRPr kumimoji="1" lang="ja-JP" altLang="en-US" sz="54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0105893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Rectangle 191">
            <a:extLst>
              <a:ext uri="{FF2B5EF4-FFF2-40B4-BE49-F238E27FC236}">
                <a16:creationId xmlns:a16="http://schemas.microsoft.com/office/drawing/2014/main" id="{9BD0A92D-399A-41B4-B955-6B72A41B74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842264" y="0"/>
            <a:ext cx="9349736" cy="6858000"/>
          </a:xfrm>
          <a:prstGeom prst="rect">
            <a:avLst/>
          </a:prstGeom>
          <a:gradFill>
            <a:gsLst>
              <a:gs pos="0">
                <a:schemeClr val="accent6"/>
              </a:gs>
              <a:gs pos="25000">
                <a:schemeClr val="accent6"/>
              </a:gs>
              <a:gs pos="94000">
                <a:schemeClr val="accent1"/>
              </a:gs>
              <a:gs pos="100000">
                <a:schemeClr val="accent1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3" name="Picture 192">
            <a:extLst>
              <a:ext uri="{FF2B5EF4-FFF2-40B4-BE49-F238E27FC236}">
                <a16:creationId xmlns:a16="http://schemas.microsoft.com/office/drawing/2014/main" id="{D6A49DF9-534D-4905-8F46-02AB63EB6F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A392BCA-1B19-47CA-9D59-D962EE7725D4}"/>
              </a:ext>
            </a:extLst>
          </p:cNvPr>
          <p:cNvSpPr txBox="1"/>
          <p:nvPr/>
        </p:nvSpPr>
        <p:spPr>
          <a:xfrm>
            <a:off x="804620" y="4592325"/>
            <a:ext cx="6459780" cy="129711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4100" b="1" kern="120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Activity Page: Schwa &lt;</a:t>
            </a:r>
            <a:r>
              <a:rPr kumimoji="1" lang="en-US" altLang="ja-JP" sz="4100" b="1" kern="1200" dirty="0" err="1">
                <a:solidFill>
                  <a:srgbClr val="000000"/>
                </a:solidFill>
                <a:latin typeface="+mj-lt"/>
                <a:ea typeface="+mj-ea"/>
                <a:cs typeface="+mj-cs"/>
              </a:rPr>
              <a:t>ar</a:t>
            </a:r>
            <a:r>
              <a:rPr kumimoji="1" lang="en-US" altLang="ja-JP" sz="4100" b="1" kern="120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&gt;</a:t>
            </a:r>
          </a:p>
        </p:txBody>
      </p:sp>
      <p:sp>
        <p:nvSpPr>
          <p:cNvPr id="194" name="Freeform 56">
            <a:extLst>
              <a:ext uri="{FF2B5EF4-FFF2-40B4-BE49-F238E27FC236}">
                <a16:creationId xmlns:a16="http://schemas.microsoft.com/office/drawing/2014/main" id="{9FA51AA9-DFBD-4CB2-9C70-26DAC24A34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35021" y="2"/>
            <a:ext cx="4305922" cy="3193227"/>
          </a:xfrm>
          <a:custGeom>
            <a:avLst/>
            <a:gdLst>
              <a:gd name="connsiteX0" fmla="*/ 268379 w 4305922"/>
              <a:gd name="connsiteY0" fmla="*/ 0 h 3193227"/>
              <a:gd name="connsiteX1" fmla="*/ 4037544 w 4305922"/>
              <a:gd name="connsiteY1" fmla="*/ 0 h 3193227"/>
              <a:gd name="connsiteX2" fmla="*/ 4046072 w 4305922"/>
              <a:gd name="connsiteY2" fmla="*/ 14037 h 3193227"/>
              <a:gd name="connsiteX3" fmla="*/ 4305922 w 4305922"/>
              <a:gd name="connsiteY3" fmla="*/ 1040266 h 3193227"/>
              <a:gd name="connsiteX4" fmla="*/ 2152962 w 4305922"/>
              <a:gd name="connsiteY4" fmla="*/ 3193227 h 3193227"/>
              <a:gd name="connsiteX5" fmla="*/ 0 w 4305922"/>
              <a:gd name="connsiteY5" fmla="*/ 1040266 h 3193227"/>
              <a:gd name="connsiteX6" fmla="*/ 259851 w 4305922"/>
              <a:gd name="connsiteY6" fmla="*/ 14037 h 3193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05922" h="3193227">
                <a:moveTo>
                  <a:pt x="268379" y="0"/>
                </a:moveTo>
                <a:lnTo>
                  <a:pt x="4037544" y="0"/>
                </a:lnTo>
                <a:lnTo>
                  <a:pt x="4046072" y="14037"/>
                </a:lnTo>
                <a:cubicBezTo>
                  <a:pt x="4211790" y="319097"/>
                  <a:pt x="4305922" y="668689"/>
                  <a:pt x="4305922" y="1040266"/>
                </a:cubicBezTo>
                <a:cubicBezTo>
                  <a:pt x="4305922" y="2229314"/>
                  <a:pt x="3342009" y="3193227"/>
                  <a:pt x="2152962" y="3193227"/>
                </a:cubicBezTo>
                <a:cubicBezTo>
                  <a:pt x="963913" y="3193227"/>
                  <a:pt x="0" y="2229314"/>
                  <a:pt x="0" y="1040266"/>
                </a:cubicBezTo>
                <a:cubicBezTo>
                  <a:pt x="0" y="668689"/>
                  <a:pt x="94133" y="319097"/>
                  <a:pt x="259851" y="14037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6"/>
                </a:gs>
                <a:gs pos="23000">
                  <a:schemeClr val="accent6"/>
                </a:gs>
                <a:gs pos="83000">
                  <a:schemeClr val="accent1"/>
                </a:gs>
                <a:gs pos="100000">
                  <a:schemeClr val="accent1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5364" name="Picture 4" descr="Check here for the latest news from Jolly Phonics.">
            <a:extLst>
              <a:ext uri="{FF2B5EF4-FFF2-40B4-BE49-F238E27FC236}">
                <a16:creationId xmlns:a16="http://schemas.microsoft.com/office/drawing/2014/main" id="{93AF2A38-E663-457C-9D78-6C4221A3964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965" b="1"/>
          <a:stretch/>
        </p:blipFill>
        <p:spPr bwMode="auto">
          <a:xfrm>
            <a:off x="3347837" y="1"/>
            <a:ext cx="4063868" cy="3072200"/>
          </a:xfrm>
          <a:custGeom>
            <a:avLst/>
            <a:gdLst/>
            <a:ahLst/>
            <a:cxnLst/>
            <a:rect l="l" t="t" r="r" b="b"/>
            <a:pathLst>
              <a:path w="4063868" h="3072200">
                <a:moveTo>
                  <a:pt x="288818" y="0"/>
                </a:moveTo>
                <a:lnTo>
                  <a:pt x="3775050" y="0"/>
                </a:lnTo>
                <a:lnTo>
                  <a:pt x="3818625" y="71726"/>
                </a:lnTo>
                <a:cubicBezTo>
                  <a:pt x="3975028" y="359637"/>
                  <a:pt x="4063868" y="689577"/>
                  <a:pt x="4063868" y="1040266"/>
                </a:cubicBezTo>
                <a:cubicBezTo>
                  <a:pt x="4063868" y="2162473"/>
                  <a:pt x="3154140" y="3072200"/>
                  <a:pt x="2031934" y="3072200"/>
                </a:cubicBezTo>
                <a:cubicBezTo>
                  <a:pt x="909728" y="3072200"/>
                  <a:pt x="0" y="2162473"/>
                  <a:pt x="0" y="1040266"/>
                </a:cubicBezTo>
                <a:cubicBezTo>
                  <a:pt x="0" y="689577"/>
                  <a:pt x="88841" y="359637"/>
                  <a:pt x="245244" y="71726"/>
                </a:cubicBezTo>
                <a:close/>
              </a:path>
            </a:pathLst>
          </a:cu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5" name="Freeform 58">
            <a:extLst>
              <a:ext uri="{FF2B5EF4-FFF2-40B4-BE49-F238E27FC236}">
                <a16:creationId xmlns:a16="http://schemas.microsoft.com/office/drawing/2014/main" id="{D5905D0D-FE5E-454B-A340-4DE821C09E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85658" y="1424717"/>
            <a:ext cx="4506342" cy="5442758"/>
          </a:xfrm>
          <a:custGeom>
            <a:avLst/>
            <a:gdLst>
              <a:gd name="connsiteX0" fmla="*/ 3034499 w 4506342"/>
              <a:gd name="connsiteY0" fmla="*/ 0 h 5442758"/>
              <a:gd name="connsiteX1" fmla="*/ 4480922 w 4506342"/>
              <a:gd name="connsiteY1" fmla="*/ 366248 h 5442758"/>
              <a:gd name="connsiteX2" fmla="*/ 4506342 w 4506342"/>
              <a:gd name="connsiteY2" fmla="*/ 381691 h 5442758"/>
              <a:gd name="connsiteX3" fmla="*/ 4506342 w 4506342"/>
              <a:gd name="connsiteY3" fmla="*/ 5442758 h 5442758"/>
              <a:gd name="connsiteX4" fmla="*/ 1193461 w 4506342"/>
              <a:gd name="connsiteY4" fmla="*/ 5442758 h 5442758"/>
              <a:gd name="connsiteX5" fmla="*/ 1104276 w 4506342"/>
              <a:gd name="connsiteY5" fmla="*/ 5376066 h 5442758"/>
              <a:gd name="connsiteX6" fmla="*/ 0 w 4506342"/>
              <a:gd name="connsiteY6" fmla="*/ 3034499 h 5442758"/>
              <a:gd name="connsiteX7" fmla="*/ 3034499 w 4506342"/>
              <a:gd name="connsiteY7" fmla="*/ 0 h 5442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06342" h="5442758">
                <a:moveTo>
                  <a:pt x="3034499" y="0"/>
                </a:moveTo>
                <a:cubicBezTo>
                  <a:pt x="3558220" y="0"/>
                  <a:pt x="4050953" y="132675"/>
                  <a:pt x="4480922" y="366248"/>
                </a:cubicBezTo>
                <a:lnTo>
                  <a:pt x="4506342" y="381691"/>
                </a:lnTo>
                <a:lnTo>
                  <a:pt x="4506342" y="5442758"/>
                </a:lnTo>
                <a:lnTo>
                  <a:pt x="1193461" y="5442758"/>
                </a:lnTo>
                <a:lnTo>
                  <a:pt x="1104276" y="5376066"/>
                </a:lnTo>
                <a:cubicBezTo>
                  <a:pt x="429867" y="4819495"/>
                  <a:pt x="0" y="3977198"/>
                  <a:pt x="0" y="3034499"/>
                </a:cubicBezTo>
                <a:cubicBezTo>
                  <a:pt x="0" y="1358591"/>
                  <a:pt x="1358591" y="0"/>
                  <a:pt x="3034499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6"/>
                </a:gs>
                <a:gs pos="23000">
                  <a:schemeClr val="accent6"/>
                </a:gs>
                <a:gs pos="83000">
                  <a:schemeClr val="accent1"/>
                </a:gs>
                <a:gs pos="100000">
                  <a:schemeClr val="accent1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351366C7-50DD-4681-86B0-FA055768DDA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/>
          </a:blip>
          <a:srcRect t="2301" r="-1" b="16832"/>
          <a:stretch/>
        </p:blipFill>
        <p:spPr>
          <a:xfrm>
            <a:off x="7840768" y="1579827"/>
            <a:ext cx="4351232" cy="5287648"/>
          </a:xfrm>
          <a:custGeom>
            <a:avLst/>
            <a:gdLst/>
            <a:ahLst/>
            <a:cxnLst/>
            <a:rect l="l" t="t" r="r" b="b"/>
            <a:pathLst>
              <a:path w="4351232" h="5287648">
                <a:moveTo>
                  <a:pt x="2879389" y="0"/>
                </a:moveTo>
                <a:cubicBezTo>
                  <a:pt x="3376340" y="0"/>
                  <a:pt x="3843887" y="125893"/>
                  <a:pt x="4251877" y="347527"/>
                </a:cubicBezTo>
                <a:lnTo>
                  <a:pt x="4351232" y="407886"/>
                </a:lnTo>
                <a:lnTo>
                  <a:pt x="4351232" y="5287648"/>
                </a:lnTo>
                <a:lnTo>
                  <a:pt x="1303444" y="5287648"/>
                </a:lnTo>
                <a:lnTo>
                  <a:pt x="1269495" y="5267024"/>
                </a:lnTo>
                <a:cubicBezTo>
                  <a:pt x="503573" y="4749577"/>
                  <a:pt x="0" y="3873291"/>
                  <a:pt x="0" y="2879389"/>
                </a:cubicBezTo>
                <a:cubicBezTo>
                  <a:pt x="0" y="1289146"/>
                  <a:pt x="1289146" y="0"/>
                  <a:pt x="2879389" y="0"/>
                </a:cubicBezTo>
                <a:close/>
              </a:path>
            </a:pathLst>
          </a:custGeom>
          <a:effectLst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32827905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148AEE1-9F35-4988-AC0F-233AAE056AEC}"/>
              </a:ext>
            </a:extLst>
          </p:cNvPr>
          <p:cNvSpPr txBox="1"/>
          <p:nvPr/>
        </p:nvSpPr>
        <p:spPr>
          <a:xfrm>
            <a:off x="440054" y="2497763"/>
            <a:ext cx="112725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gramm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ar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      cust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ar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d           cell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ar</a:t>
            </a:r>
            <a:endParaRPr kumimoji="1" lang="ja-JP" altLang="en-US" sz="4400" b="1" u="heavy" dirty="0">
              <a:solidFill>
                <a:srgbClr val="FF0000"/>
              </a:solidFill>
              <a:uFill>
                <a:solidFill>
                  <a:srgbClr val="FF0000"/>
                </a:solidFill>
              </a:u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4D73179-A6D0-4C54-9E26-079FA661D205}"/>
              </a:ext>
            </a:extLst>
          </p:cNvPr>
          <p:cNvSpPr txBox="1"/>
          <p:nvPr/>
        </p:nvSpPr>
        <p:spPr>
          <a:xfrm>
            <a:off x="153034" y="5801268"/>
            <a:ext cx="118465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   sug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ar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           wiz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ar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d           doll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ar</a:t>
            </a:r>
            <a:endParaRPr kumimoji="1" lang="ja-JP" altLang="en-US" sz="4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CC6848A3-6468-239B-008A-45CFA077A730}"/>
              </a:ext>
            </a:extLst>
          </p:cNvPr>
          <p:cNvSpPr/>
          <p:nvPr/>
        </p:nvSpPr>
        <p:spPr>
          <a:xfrm>
            <a:off x="11417929" y="-518398"/>
            <a:ext cx="1584496" cy="10746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5C8E8914-13BC-55FD-2EB4-8F74449497CD}"/>
              </a:ext>
            </a:extLst>
          </p:cNvPr>
          <p:cNvSpPr/>
          <p:nvPr/>
        </p:nvSpPr>
        <p:spPr>
          <a:xfrm>
            <a:off x="5986734" y="4175763"/>
            <a:ext cx="2082800" cy="1479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1026" name="Picture 2" descr="jolly grammar に対する画像結果">
            <a:extLst>
              <a:ext uri="{FF2B5EF4-FFF2-40B4-BE49-F238E27FC236}">
                <a16:creationId xmlns:a16="http://schemas.microsoft.com/office/drawing/2014/main" id="{3AE2F8D6-7F21-E0FB-5D30-8A4F0CC8E6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188" y="417839"/>
            <a:ext cx="2213843" cy="2229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図 3" descr="「custard」の画像検索結果">
            <a:hlinkClick r:id="rId3" tgtFrame="&quot;imagewin&quot;"/>
            <a:extLst>
              <a:ext uri="{FF2B5EF4-FFF2-40B4-BE49-F238E27FC236}">
                <a16:creationId xmlns:a16="http://schemas.microsoft.com/office/drawing/2014/main" id="{D18B41F6-2400-8295-BCF9-0A7A8A8983A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2786" y="556230"/>
            <a:ext cx="2772694" cy="18457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図 5" descr="「cellar」の画像検索結果">
            <a:hlinkClick r:id="rId5" tgtFrame="&quot;imagewin&quot;"/>
            <a:extLst>
              <a:ext uri="{FF2B5EF4-FFF2-40B4-BE49-F238E27FC236}">
                <a16:creationId xmlns:a16="http://schemas.microsoft.com/office/drawing/2014/main" id="{A8761555-1344-A2BC-215F-13417792609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8971" y="100120"/>
            <a:ext cx="2631607" cy="26316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図 6" descr="「sugar」の画像検索結果">
            <a:hlinkClick r:id="rId7" tgtFrame="&quot;imagewin&quot;"/>
            <a:extLst>
              <a:ext uri="{FF2B5EF4-FFF2-40B4-BE49-F238E27FC236}">
                <a16:creationId xmlns:a16="http://schemas.microsoft.com/office/drawing/2014/main" id="{9390092E-F217-41E2-5ADD-AF619806F09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054" y="4021192"/>
            <a:ext cx="3468340" cy="14798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図 7" descr="「wizard」の画像検索結果">
            <a:hlinkClick r:id="rId9" tgtFrame="&quot;imagewin&quot;"/>
            <a:extLst>
              <a:ext uri="{FF2B5EF4-FFF2-40B4-BE49-F238E27FC236}">
                <a16:creationId xmlns:a16="http://schemas.microsoft.com/office/drawing/2014/main" id="{A4314465-219F-02D4-132D-D6892161074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1270" y="3544848"/>
            <a:ext cx="2029460" cy="211074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図 8" descr="「australia one ...」の画像検索結果">
            <a:hlinkClick r:id="rId11" tgtFrame="&quot;imagewin&quot;"/>
            <a:extLst>
              <a:ext uri="{FF2B5EF4-FFF2-40B4-BE49-F238E27FC236}">
                <a16:creationId xmlns:a16="http://schemas.microsoft.com/office/drawing/2014/main" id="{591F9198-A1D1-3F6D-2BDE-1E16B3EB677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8276" y="3627301"/>
            <a:ext cx="4214298" cy="21914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642046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148AEE1-9F35-4988-AC0F-233AAE056AEC}"/>
              </a:ext>
            </a:extLst>
          </p:cNvPr>
          <p:cNvSpPr txBox="1"/>
          <p:nvPr/>
        </p:nvSpPr>
        <p:spPr>
          <a:xfrm>
            <a:off x="440054" y="2497763"/>
            <a:ext cx="112725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popul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ar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       cow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ar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d         burgl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ar</a:t>
            </a:r>
            <a:endParaRPr kumimoji="1" lang="ja-JP" altLang="en-US" sz="4400" b="1" u="heavy" dirty="0">
              <a:solidFill>
                <a:srgbClr val="FF0000"/>
              </a:solidFill>
              <a:uFill>
                <a:solidFill>
                  <a:srgbClr val="FF0000"/>
                </a:solidFill>
              </a:u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4D73179-A6D0-4C54-9E26-079FA661D205}"/>
              </a:ext>
            </a:extLst>
          </p:cNvPr>
          <p:cNvSpPr txBox="1"/>
          <p:nvPr/>
        </p:nvSpPr>
        <p:spPr>
          <a:xfrm>
            <a:off x="153034" y="5801268"/>
            <a:ext cx="118465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 regul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ar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       orch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ar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d        forw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ar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d</a:t>
            </a:r>
            <a:endParaRPr kumimoji="1" lang="ja-JP" altLang="en-US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CC6848A3-6468-239B-008A-45CFA077A730}"/>
              </a:ext>
            </a:extLst>
          </p:cNvPr>
          <p:cNvSpPr/>
          <p:nvPr/>
        </p:nvSpPr>
        <p:spPr>
          <a:xfrm>
            <a:off x="11417929" y="-518398"/>
            <a:ext cx="1584496" cy="10746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5C8E8914-13BC-55FD-2EB4-8F74449497CD}"/>
              </a:ext>
            </a:extLst>
          </p:cNvPr>
          <p:cNvSpPr/>
          <p:nvPr/>
        </p:nvSpPr>
        <p:spPr>
          <a:xfrm>
            <a:off x="5986734" y="4175763"/>
            <a:ext cx="2082800" cy="1479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4" name="図 3" descr="「popular」の画像検索結果">
            <a:hlinkClick r:id="rId2" tgtFrame="&quot;imagewin&quot;"/>
            <a:extLst>
              <a:ext uri="{FF2B5EF4-FFF2-40B4-BE49-F238E27FC236}">
                <a16:creationId xmlns:a16="http://schemas.microsoft.com/office/drawing/2014/main" id="{28CAAA22-691F-E11E-BC16-1F4CF7EDA6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054" y="117588"/>
            <a:ext cx="3019545" cy="23643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図 5" descr="「coward」の画像検索結果">
            <a:hlinkClick r:id="rId4" tgtFrame="&quot;imagewin&quot;"/>
            <a:extLst>
              <a:ext uri="{FF2B5EF4-FFF2-40B4-BE49-F238E27FC236}">
                <a16:creationId xmlns:a16="http://schemas.microsoft.com/office/drawing/2014/main" id="{65257DA6-6424-14FC-B63A-CB8807D464A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7628" y="133402"/>
            <a:ext cx="2364366" cy="25301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図 6" descr="「burglar」の画像検索結果">
            <a:hlinkClick r:id="rId6" tgtFrame="&quot;imagewin&quot;"/>
            <a:extLst>
              <a:ext uri="{FF2B5EF4-FFF2-40B4-BE49-F238E27FC236}">
                <a16:creationId xmlns:a16="http://schemas.microsoft.com/office/drawing/2014/main" id="{3F483441-8534-DA5B-D86C-F02B778E273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7170" y="224194"/>
            <a:ext cx="3347929" cy="23485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図 7" descr="「regular premiu...」の画像検索結果">
            <a:hlinkClick r:id="rId8" tgtFrame="&quot;imagewin&quot;"/>
            <a:extLst>
              <a:ext uri="{FF2B5EF4-FFF2-40B4-BE49-F238E27FC236}">
                <a16:creationId xmlns:a16="http://schemas.microsoft.com/office/drawing/2014/main" id="{CBCFED11-DF6C-7201-6CF7-D00B557DA2D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314" y="3761711"/>
            <a:ext cx="2903647" cy="19329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図 8" descr="「orchard」の画像検索結果">
            <a:hlinkClick r:id="rId10" tgtFrame="&quot;imagewin&quot;"/>
            <a:extLst>
              <a:ext uri="{FF2B5EF4-FFF2-40B4-BE49-F238E27FC236}">
                <a16:creationId xmlns:a16="http://schemas.microsoft.com/office/drawing/2014/main" id="{F0D68475-9425-C324-96F4-4EE88E0D4C8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0840" y="3727945"/>
            <a:ext cx="2954370" cy="19667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図 9" descr="「forward」の画像検索結果">
            <a:hlinkClick r:id="rId12" tgtFrame="&quot;imagewin&quot;"/>
            <a:extLst>
              <a:ext uri="{FF2B5EF4-FFF2-40B4-BE49-F238E27FC236}">
                <a16:creationId xmlns:a16="http://schemas.microsoft.com/office/drawing/2014/main" id="{54C50DE7-A0E1-97AC-5156-68059A5E6BB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0877" y="3889612"/>
            <a:ext cx="3064387" cy="18050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125727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148AEE1-9F35-4988-AC0F-233AAE056AEC}"/>
              </a:ext>
            </a:extLst>
          </p:cNvPr>
          <p:cNvSpPr txBox="1"/>
          <p:nvPr/>
        </p:nvSpPr>
        <p:spPr>
          <a:xfrm>
            <a:off x="440054" y="2497763"/>
            <a:ext cx="112725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stand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ar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d      sep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ar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ate       calend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ar</a:t>
            </a:r>
            <a:endParaRPr kumimoji="1" lang="ja-JP" altLang="en-US" sz="4400" b="1" u="heavy" dirty="0">
              <a:solidFill>
                <a:srgbClr val="FF0000"/>
              </a:solidFill>
              <a:uFill>
                <a:solidFill>
                  <a:srgbClr val="FF0000"/>
                </a:solidFill>
              </a:u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4D73179-A6D0-4C54-9E26-079FA661D205}"/>
              </a:ext>
            </a:extLst>
          </p:cNvPr>
          <p:cNvSpPr txBox="1"/>
          <p:nvPr/>
        </p:nvSpPr>
        <p:spPr>
          <a:xfrm>
            <a:off x="153034" y="5801268"/>
            <a:ext cx="118465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famili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ar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      p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ar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ticul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ar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    spectacul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ar</a:t>
            </a:r>
            <a:endParaRPr kumimoji="1" lang="ja-JP" altLang="en-US" sz="4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CC6848A3-6468-239B-008A-45CFA077A730}"/>
              </a:ext>
            </a:extLst>
          </p:cNvPr>
          <p:cNvSpPr/>
          <p:nvPr/>
        </p:nvSpPr>
        <p:spPr>
          <a:xfrm>
            <a:off x="11417929" y="-518398"/>
            <a:ext cx="1584496" cy="10746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5C8E8914-13BC-55FD-2EB4-8F74449497CD}"/>
              </a:ext>
            </a:extLst>
          </p:cNvPr>
          <p:cNvSpPr/>
          <p:nvPr/>
        </p:nvSpPr>
        <p:spPr>
          <a:xfrm>
            <a:off x="5986734" y="4175763"/>
            <a:ext cx="2082800" cy="1479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4" name="図 3" descr="「standard」の画像検索結果">
            <a:hlinkClick r:id="rId2" tgtFrame="&quot;imagewin&quot;"/>
            <a:extLst>
              <a:ext uri="{FF2B5EF4-FFF2-40B4-BE49-F238E27FC236}">
                <a16:creationId xmlns:a16="http://schemas.microsoft.com/office/drawing/2014/main" id="{6DC634AE-1AE0-8C16-FC4B-DF8BA4BEBD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880" y="550403"/>
            <a:ext cx="2438400" cy="187452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図 5" descr="「separate」の画像検索結果">
            <a:hlinkClick r:id="rId4" tgtFrame="&quot;imagewin&quot;"/>
            <a:extLst>
              <a:ext uri="{FF2B5EF4-FFF2-40B4-BE49-F238E27FC236}">
                <a16:creationId xmlns:a16="http://schemas.microsoft.com/office/drawing/2014/main" id="{B998DAFD-107C-A36E-9C96-79F52A93F77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8774" y="739303"/>
            <a:ext cx="2499360" cy="18364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図 6" descr="「calendar」の画像検索結果">
            <a:hlinkClick r:id="rId6" tgtFrame="&quot;imagewin&quot;"/>
            <a:extLst>
              <a:ext uri="{FF2B5EF4-FFF2-40B4-BE49-F238E27FC236}">
                <a16:creationId xmlns:a16="http://schemas.microsoft.com/office/drawing/2014/main" id="{3CBFCA63-844C-CBE0-BE1B-B63273A3F82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7458" y="395412"/>
            <a:ext cx="3010471" cy="2180311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図 7" descr="「familiar perso...」の画像検索結果">
            <a:hlinkClick r:id="rId8" tgtFrame="&quot;imagewin&quot;"/>
            <a:extLst>
              <a:ext uri="{FF2B5EF4-FFF2-40B4-BE49-F238E27FC236}">
                <a16:creationId xmlns:a16="http://schemas.microsoft.com/office/drawing/2014/main" id="{957DBF65-5220-15DD-82A3-9BC8F6024AB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034" y="3698917"/>
            <a:ext cx="3273141" cy="1956671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図 8" descr="「particular chi...」の画像検索結果">
            <a:hlinkClick r:id="rId10" tgtFrame="&quot;imagewin&quot;"/>
            <a:extLst>
              <a:ext uri="{FF2B5EF4-FFF2-40B4-BE49-F238E27FC236}">
                <a16:creationId xmlns:a16="http://schemas.microsoft.com/office/drawing/2014/main" id="{3695F34F-A578-279F-18EB-98227A5F075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9169" y="3752385"/>
            <a:ext cx="3398577" cy="19032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図 9" descr="「spectacular」の画像検索結果">
            <a:hlinkClick r:id="rId12" tgtFrame="&quot;imagewin&quot;"/>
            <a:extLst>
              <a:ext uri="{FF2B5EF4-FFF2-40B4-BE49-F238E27FC236}">
                <a16:creationId xmlns:a16="http://schemas.microsoft.com/office/drawing/2014/main" id="{FBD15B6A-9903-9CAB-BC16-94675BC6680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092" y="3716751"/>
            <a:ext cx="3263859" cy="19566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553796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32857695-8DE9-4515-B90F-DAE3E6EA5457}"/>
              </a:ext>
            </a:extLst>
          </p:cNvPr>
          <p:cNvSpPr txBox="1"/>
          <p:nvPr/>
        </p:nvSpPr>
        <p:spPr>
          <a:xfrm>
            <a:off x="141691" y="1811595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7791401B-5B64-4508-93EA-5C40C6E6AA31}"/>
              </a:ext>
            </a:extLst>
          </p:cNvPr>
          <p:cNvSpPr txBox="1"/>
          <p:nvPr/>
        </p:nvSpPr>
        <p:spPr>
          <a:xfrm>
            <a:off x="6004586" y="1806492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B6E1A99B-09AF-40D6-9E2E-41F31CD6892D}"/>
              </a:ext>
            </a:extLst>
          </p:cNvPr>
          <p:cNvSpPr txBox="1"/>
          <p:nvPr/>
        </p:nvSpPr>
        <p:spPr>
          <a:xfrm>
            <a:off x="4016518" y="1808511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0B438FBD-5520-436B-9A6F-1A24CC37C8AC}"/>
              </a:ext>
            </a:extLst>
          </p:cNvPr>
          <p:cNvSpPr txBox="1"/>
          <p:nvPr/>
        </p:nvSpPr>
        <p:spPr>
          <a:xfrm>
            <a:off x="2084838" y="1810530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0E75ACC1-4DC7-49F9-9D0D-A6C386EC37AA}"/>
              </a:ext>
            </a:extLst>
          </p:cNvPr>
          <p:cNvSpPr txBox="1"/>
          <p:nvPr/>
        </p:nvSpPr>
        <p:spPr>
          <a:xfrm>
            <a:off x="8009627" y="1792427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17DD8ACD-57C5-4908-9009-E67D8EBF0DF0}"/>
              </a:ext>
            </a:extLst>
          </p:cNvPr>
          <p:cNvSpPr txBox="1"/>
          <p:nvPr/>
        </p:nvSpPr>
        <p:spPr>
          <a:xfrm>
            <a:off x="10028284" y="1810530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19BBF882-0E9D-4BAB-AE04-AEA438EEC822}"/>
              </a:ext>
            </a:extLst>
          </p:cNvPr>
          <p:cNvSpPr txBox="1"/>
          <p:nvPr/>
        </p:nvSpPr>
        <p:spPr>
          <a:xfrm>
            <a:off x="4061941" y="4161777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374E4919-6BE2-4D12-BFD7-A91EE524073F}"/>
              </a:ext>
            </a:extLst>
          </p:cNvPr>
          <p:cNvSpPr txBox="1"/>
          <p:nvPr/>
        </p:nvSpPr>
        <p:spPr>
          <a:xfrm>
            <a:off x="6005618" y="4155208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59FFEFCA-C941-4548-9E3F-4E6C6B8ECCF3}"/>
              </a:ext>
            </a:extLst>
          </p:cNvPr>
          <p:cNvSpPr txBox="1"/>
          <p:nvPr/>
        </p:nvSpPr>
        <p:spPr>
          <a:xfrm>
            <a:off x="2097133" y="4182147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C56EDAE-AD59-4653-9C81-A6248644F8AF}"/>
              </a:ext>
            </a:extLst>
          </p:cNvPr>
          <p:cNvSpPr txBox="1"/>
          <p:nvPr/>
        </p:nvSpPr>
        <p:spPr>
          <a:xfrm>
            <a:off x="141691" y="4202517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67C27008-6309-4FEC-B420-6860BD6E4798}"/>
              </a:ext>
            </a:extLst>
          </p:cNvPr>
          <p:cNvSpPr txBox="1"/>
          <p:nvPr/>
        </p:nvSpPr>
        <p:spPr>
          <a:xfrm>
            <a:off x="7966314" y="4141144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8656473C-844E-455B-8FD3-178148FD410C}"/>
              </a:ext>
            </a:extLst>
          </p:cNvPr>
          <p:cNvSpPr txBox="1"/>
          <p:nvPr/>
        </p:nvSpPr>
        <p:spPr>
          <a:xfrm>
            <a:off x="10029196" y="4131115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B93FCBEF-D9BF-496C-B34A-2AC8F5726990}"/>
              </a:ext>
            </a:extLst>
          </p:cNvPr>
          <p:cNvSpPr txBox="1"/>
          <p:nvPr/>
        </p:nvSpPr>
        <p:spPr>
          <a:xfrm>
            <a:off x="4158823" y="6347320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C9825F9E-D6C7-4567-A573-97BCC99B6DAA}"/>
              </a:ext>
            </a:extLst>
          </p:cNvPr>
          <p:cNvSpPr txBox="1"/>
          <p:nvPr/>
        </p:nvSpPr>
        <p:spPr>
          <a:xfrm>
            <a:off x="6131107" y="6330767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67ED3119-0F6E-4B8D-8E36-8E965CAB96EF}"/>
              </a:ext>
            </a:extLst>
          </p:cNvPr>
          <p:cNvSpPr txBox="1"/>
          <p:nvPr/>
        </p:nvSpPr>
        <p:spPr>
          <a:xfrm>
            <a:off x="8213783" y="6330766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18C56676-C5CA-4340-8AAF-6198FFD514F0}"/>
              </a:ext>
            </a:extLst>
          </p:cNvPr>
          <p:cNvSpPr txBox="1"/>
          <p:nvPr/>
        </p:nvSpPr>
        <p:spPr>
          <a:xfrm>
            <a:off x="10186067" y="6313882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C47D691A-80B5-4F80-8328-70326CE7511E}"/>
              </a:ext>
            </a:extLst>
          </p:cNvPr>
          <p:cNvSpPr txBox="1"/>
          <p:nvPr/>
        </p:nvSpPr>
        <p:spPr>
          <a:xfrm>
            <a:off x="2155440" y="6353575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867670AC-E5D5-4BDA-9E0B-2E184B8B4997}"/>
              </a:ext>
            </a:extLst>
          </p:cNvPr>
          <p:cNvSpPr txBox="1"/>
          <p:nvPr/>
        </p:nvSpPr>
        <p:spPr>
          <a:xfrm>
            <a:off x="141691" y="6347320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43" name="正方形/長方形 42">
            <a:extLst>
              <a:ext uri="{FF2B5EF4-FFF2-40B4-BE49-F238E27FC236}">
                <a16:creationId xmlns:a16="http://schemas.microsoft.com/office/drawing/2014/main" id="{130CA006-884E-08D6-91A9-CEBA569199D0}"/>
              </a:ext>
            </a:extLst>
          </p:cNvPr>
          <p:cNvSpPr/>
          <p:nvPr/>
        </p:nvSpPr>
        <p:spPr>
          <a:xfrm>
            <a:off x="-1053127" y="-1716014"/>
            <a:ext cx="584033" cy="7682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正方形/長方形 43">
            <a:extLst>
              <a:ext uri="{FF2B5EF4-FFF2-40B4-BE49-F238E27FC236}">
                <a16:creationId xmlns:a16="http://schemas.microsoft.com/office/drawing/2014/main" id="{5E8FC514-ED37-9D1F-1BAF-9D02F8E14169}"/>
              </a:ext>
            </a:extLst>
          </p:cNvPr>
          <p:cNvSpPr/>
          <p:nvPr/>
        </p:nvSpPr>
        <p:spPr>
          <a:xfrm>
            <a:off x="6924914" y="309396"/>
            <a:ext cx="1003574" cy="1479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050" name="Picture 2" descr="jolly grammar に対する画像結果">
            <a:extLst>
              <a:ext uri="{FF2B5EF4-FFF2-40B4-BE49-F238E27FC236}">
                <a16:creationId xmlns:a16="http://schemas.microsoft.com/office/drawing/2014/main" id="{2A6019D9-2C1F-F35A-9569-8F985E7099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7131" y="196522"/>
            <a:ext cx="1369742" cy="1379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図 1" descr="「custard」の画像検索結果">
            <a:hlinkClick r:id="rId3" tgtFrame="&quot;imagewin&quot;"/>
            <a:extLst>
              <a:ext uri="{FF2B5EF4-FFF2-40B4-BE49-F238E27FC236}">
                <a16:creationId xmlns:a16="http://schemas.microsoft.com/office/drawing/2014/main" id="{59143DFF-A822-FBCC-E2D2-402B8E1EE3F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9343" y="147350"/>
            <a:ext cx="1916971" cy="12761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図 2" descr="「cellar」の画像検索結果">
            <a:hlinkClick r:id="rId5" tgtFrame="&quot;imagewin&quot;"/>
            <a:extLst>
              <a:ext uri="{FF2B5EF4-FFF2-40B4-BE49-F238E27FC236}">
                <a16:creationId xmlns:a16="http://schemas.microsoft.com/office/drawing/2014/main" id="{AE568DED-A0A2-8DAD-B9B8-E7A17E60317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220" y="12114"/>
            <a:ext cx="1489141" cy="14891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図 3" descr="「sugar」の画像検索結果">
            <a:hlinkClick r:id="rId7" tgtFrame="&quot;imagewin&quot;"/>
            <a:extLst>
              <a:ext uri="{FF2B5EF4-FFF2-40B4-BE49-F238E27FC236}">
                <a16:creationId xmlns:a16="http://schemas.microsoft.com/office/drawing/2014/main" id="{EAF14651-702D-DA1E-494D-5E52276DD13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2843" y="307377"/>
            <a:ext cx="2155441" cy="9196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図 4" descr="「wizard」の画像検索結果">
            <a:hlinkClick r:id="rId9" tgtFrame="&quot;imagewin&quot;"/>
            <a:extLst>
              <a:ext uri="{FF2B5EF4-FFF2-40B4-BE49-F238E27FC236}">
                <a16:creationId xmlns:a16="http://schemas.microsoft.com/office/drawing/2014/main" id="{D197C3E2-2F13-910D-C51E-D3571B334A4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8944" y="147350"/>
            <a:ext cx="1422840" cy="1479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図 5" descr="「australia one ...」の画像検索結果">
            <a:hlinkClick r:id="rId11" tgtFrame="&quot;imagewin&quot;"/>
            <a:extLst>
              <a:ext uri="{FF2B5EF4-FFF2-40B4-BE49-F238E27FC236}">
                <a16:creationId xmlns:a16="http://schemas.microsoft.com/office/drawing/2014/main" id="{C667BD6A-B002-437E-9156-FBC9FE59F9E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9153" y="257208"/>
            <a:ext cx="2170190" cy="11284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図 6" descr="「popular」の画像検索結果">
            <a:hlinkClick r:id="rId13" tgtFrame="&quot;imagewin&quot;"/>
            <a:extLst>
              <a:ext uri="{FF2B5EF4-FFF2-40B4-BE49-F238E27FC236}">
                <a16:creationId xmlns:a16="http://schemas.microsoft.com/office/drawing/2014/main" id="{8FFC4B79-B129-8503-351C-2E2A31E648D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76" y="2488467"/>
            <a:ext cx="1581670" cy="12384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図 7" descr="「coward」の画像検索結果">
            <a:hlinkClick r:id="rId15" tgtFrame="&quot;imagewin&quot;"/>
            <a:extLst>
              <a:ext uri="{FF2B5EF4-FFF2-40B4-BE49-F238E27FC236}">
                <a16:creationId xmlns:a16="http://schemas.microsoft.com/office/drawing/2014/main" id="{318975C8-2770-53B6-1289-F94DFE543D04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9223" y="2195965"/>
            <a:ext cx="1736313" cy="18580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図 8" descr="「burglar」の画像検索結果">
            <a:hlinkClick r:id="rId17" tgtFrame="&quot;imagewin&quot;"/>
            <a:extLst>
              <a:ext uri="{FF2B5EF4-FFF2-40B4-BE49-F238E27FC236}">
                <a16:creationId xmlns:a16="http://schemas.microsoft.com/office/drawing/2014/main" id="{B7665E09-6E3E-C60A-2B89-6F4B42EF9DE2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8488" y="2335451"/>
            <a:ext cx="2072986" cy="14541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図 9" descr="「regular premiu...」の画像検索結果">
            <a:hlinkClick r:id="rId19" tgtFrame="&quot;imagewin&quot;"/>
            <a:extLst>
              <a:ext uri="{FF2B5EF4-FFF2-40B4-BE49-F238E27FC236}">
                <a16:creationId xmlns:a16="http://schemas.microsoft.com/office/drawing/2014/main" id="{B31349EC-DE45-727C-669F-E2F4360B3965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3720" y="2458470"/>
            <a:ext cx="2057387" cy="13695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図 10" descr="「orchard」の画像検索結果">
            <a:hlinkClick r:id="rId21" tgtFrame="&quot;imagewin&quot;"/>
            <a:extLst>
              <a:ext uri="{FF2B5EF4-FFF2-40B4-BE49-F238E27FC236}">
                <a16:creationId xmlns:a16="http://schemas.microsoft.com/office/drawing/2014/main" id="{32FE9C93-576D-E4BF-0F06-EC95065FFD1A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0246" y="2426265"/>
            <a:ext cx="2149226" cy="14307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図 11" descr="「forward」の画像検索結果">
            <a:hlinkClick r:id="rId23" tgtFrame="&quot;imagewin&quot;"/>
            <a:extLst>
              <a:ext uri="{FF2B5EF4-FFF2-40B4-BE49-F238E27FC236}">
                <a16:creationId xmlns:a16="http://schemas.microsoft.com/office/drawing/2014/main" id="{19B8A48A-E428-A40A-9A09-9F971FF5E357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639805"/>
            <a:ext cx="1710721" cy="10076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図 12" descr="「standard」の画像検索結果">
            <a:hlinkClick r:id="rId25" tgtFrame="&quot;imagewin&quot;"/>
            <a:extLst>
              <a:ext uri="{FF2B5EF4-FFF2-40B4-BE49-F238E27FC236}">
                <a16:creationId xmlns:a16="http://schemas.microsoft.com/office/drawing/2014/main" id="{EDD236AD-FECF-9319-D3BF-2ADB26F107E7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2994" y="4585941"/>
            <a:ext cx="1781592" cy="1369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図 13" descr="「separate」の画像検索結果">
            <a:hlinkClick r:id="rId27" tgtFrame="&quot;imagewin&quot;"/>
            <a:extLst>
              <a:ext uri="{FF2B5EF4-FFF2-40B4-BE49-F238E27FC236}">
                <a16:creationId xmlns:a16="http://schemas.microsoft.com/office/drawing/2014/main" id="{372D7659-EFEE-A883-EF0D-D650EDCC3C10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7131" y="4848795"/>
            <a:ext cx="1506275" cy="11067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図 14" descr="「calendar」の画像検索結果">
            <a:hlinkClick r:id="rId29" tgtFrame="&quot;imagewin&quot;"/>
            <a:extLst>
              <a:ext uri="{FF2B5EF4-FFF2-40B4-BE49-F238E27FC236}">
                <a16:creationId xmlns:a16="http://schemas.microsoft.com/office/drawing/2014/main" id="{9DD39013-70DC-E63A-D7B3-6C2DE4DFC43A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1888" y="4718217"/>
            <a:ext cx="1910918" cy="13839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図 15" descr="「familiar perso...」の画像検索結果">
            <a:hlinkClick r:id="rId31" tgtFrame="&quot;imagewin&quot;"/>
            <a:extLst>
              <a:ext uri="{FF2B5EF4-FFF2-40B4-BE49-F238E27FC236}">
                <a16:creationId xmlns:a16="http://schemas.microsoft.com/office/drawing/2014/main" id="{F2F1864D-26C5-ED85-4827-7922CC170163}"/>
              </a:ext>
            </a:extLst>
          </p:cNvPr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483" y="4778703"/>
            <a:ext cx="1841209" cy="11006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図 16" descr="「particular chi...」の画像検索結果">
            <a:hlinkClick r:id="rId33" tgtFrame="&quot;imagewin&quot;"/>
            <a:extLst>
              <a:ext uri="{FF2B5EF4-FFF2-40B4-BE49-F238E27FC236}">
                <a16:creationId xmlns:a16="http://schemas.microsoft.com/office/drawing/2014/main" id="{173CA913-9249-6867-F1D5-29BB31C8A136}"/>
              </a:ext>
            </a:extLst>
          </p:cNvPr>
          <p:cNvPicPr>
            <a:picLocks noChangeAspect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4617" y="4889374"/>
            <a:ext cx="1910919" cy="10701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図 17" descr="「spectacular」の画像検索結果">
            <a:hlinkClick r:id="rId35" tgtFrame="&quot;imagewin&quot;"/>
            <a:extLst>
              <a:ext uri="{FF2B5EF4-FFF2-40B4-BE49-F238E27FC236}">
                <a16:creationId xmlns:a16="http://schemas.microsoft.com/office/drawing/2014/main" id="{0C738407-00EC-6518-BB19-8EF3F4DA983D}"/>
              </a:ext>
            </a:extLst>
          </p:cNvPr>
          <p:cNvPicPr>
            <a:picLocks noChangeAspect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9343" y="4812156"/>
            <a:ext cx="1835988" cy="11006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688473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32857695-8DE9-4515-B90F-DAE3E6EA5457}"/>
              </a:ext>
            </a:extLst>
          </p:cNvPr>
          <p:cNvSpPr txBox="1"/>
          <p:nvPr/>
        </p:nvSpPr>
        <p:spPr>
          <a:xfrm>
            <a:off x="141691" y="1811595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7791401B-5B64-4508-93EA-5C40C6E6AA31}"/>
              </a:ext>
            </a:extLst>
          </p:cNvPr>
          <p:cNvSpPr txBox="1"/>
          <p:nvPr/>
        </p:nvSpPr>
        <p:spPr>
          <a:xfrm>
            <a:off x="6004586" y="1806492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B6E1A99B-09AF-40D6-9E2E-41F31CD6892D}"/>
              </a:ext>
            </a:extLst>
          </p:cNvPr>
          <p:cNvSpPr txBox="1"/>
          <p:nvPr/>
        </p:nvSpPr>
        <p:spPr>
          <a:xfrm>
            <a:off x="4016518" y="1808511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0B438FBD-5520-436B-9A6F-1A24CC37C8AC}"/>
              </a:ext>
            </a:extLst>
          </p:cNvPr>
          <p:cNvSpPr txBox="1"/>
          <p:nvPr/>
        </p:nvSpPr>
        <p:spPr>
          <a:xfrm>
            <a:off x="2084838" y="1810530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0E75ACC1-4DC7-49F9-9D0D-A6C386EC37AA}"/>
              </a:ext>
            </a:extLst>
          </p:cNvPr>
          <p:cNvSpPr txBox="1"/>
          <p:nvPr/>
        </p:nvSpPr>
        <p:spPr>
          <a:xfrm>
            <a:off x="8009627" y="1792427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17DD8ACD-57C5-4908-9009-E67D8EBF0DF0}"/>
              </a:ext>
            </a:extLst>
          </p:cNvPr>
          <p:cNvSpPr txBox="1"/>
          <p:nvPr/>
        </p:nvSpPr>
        <p:spPr>
          <a:xfrm>
            <a:off x="10028284" y="1810530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19BBF882-0E9D-4BAB-AE04-AEA438EEC822}"/>
              </a:ext>
            </a:extLst>
          </p:cNvPr>
          <p:cNvSpPr txBox="1"/>
          <p:nvPr/>
        </p:nvSpPr>
        <p:spPr>
          <a:xfrm>
            <a:off x="4061941" y="4161777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374E4919-6BE2-4D12-BFD7-A91EE524073F}"/>
              </a:ext>
            </a:extLst>
          </p:cNvPr>
          <p:cNvSpPr txBox="1"/>
          <p:nvPr/>
        </p:nvSpPr>
        <p:spPr>
          <a:xfrm>
            <a:off x="6005618" y="4155208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59FFEFCA-C941-4548-9E3F-4E6C6B8ECCF3}"/>
              </a:ext>
            </a:extLst>
          </p:cNvPr>
          <p:cNvSpPr txBox="1"/>
          <p:nvPr/>
        </p:nvSpPr>
        <p:spPr>
          <a:xfrm>
            <a:off x="2097133" y="4182147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C56EDAE-AD59-4653-9C81-A6248644F8AF}"/>
              </a:ext>
            </a:extLst>
          </p:cNvPr>
          <p:cNvSpPr txBox="1"/>
          <p:nvPr/>
        </p:nvSpPr>
        <p:spPr>
          <a:xfrm>
            <a:off x="141691" y="4202517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67C27008-6309-4FEC-B420-6860BD6E4798}"/>
              </a:ext>
            </a:extLst>
          </p:cNvPr>
          <p:cNvSpPr txBox="1"/>
          <p:nvPr/>
        </p:nvSpPr>
        <p:spPr>
          <a:xfrm>
            <a:off x="7966314" y="4141144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8656473C-844E-455B-8FD3-178148FD410C}"/>
              </a:ext>
            </a:extLst>
          </p:cNvPr>
          <p:cNvSpPr txBox="1"/>
          <p:nvPr/>
        </p:nvSpPr>
        <p:spPr>
          <a:xfrm>
            <a:off x="10029196" y="4131115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B93FCBEF-D9BF-496C-B34A-2AC8F5726990}"/>
              </a:ext>
            </a:extLst>
          </p:cNvPr>
          <p:cNvSpPr txBox="1"/>
          <p:nvPr/>
        </p:nvSpPr>
        <p:spPr>
          <a:xfrm>
            <a:off x="4158823" y="6347320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C9825F9E-D6C7-4567-A573-97BCC99B6DAA}"/>
              </a:ext>
            </a:extLst>
          </p:cNvPr>
          <p:cNvSpPr txBox="1"/>
          <p:nvPr/>
        </p:nvSpPr>
        <p:spPr>
          <a:xfrm>
            <a:off x="6131107" y="6330767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67ED3119-0F6E-4B8D-8E36-8E965CAB96EF}"/>
              </a:ext>
            </a:extLst>
          </p:cNvPr>
          <p:cNvSpPr txBox="1"/>
          <p:nvPr/>
        </p:nvSpPr>
        <p:spPr>
          <a:xfrm>
            <a:off x="8213783" y="6330766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18C56676-C5CA-4340-8AAF-6198FFD514F0}"/>
              </a:ext>
            </a:extLst>
          </p:cNvPr>
          <p:cNvSpPr txBox="1"/>
          <p:nvPr/>
        </p:nvSpPr>
        <p:spPr>
          <a:xfrm>
            <a:off x="10186067" y="6313882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C47D691A-80B5-4F80-8328-70326CE7511E}"/>
              </a:ext>
            </a:extLst>
          </p:cNvPr>
          <p:cNvSpPr txBox="1"/>
          <p:nvPr/>
        </p:nvSpPr>
        <p:spPr>
          <a:xfrm>
            <a:off x="2155440" y="6353575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867670AC-E5D5-4BDA-9E0B-2E184B8B4997}"/>
              </a:ext>
            </a:extLst>
          </p:cNvPr>
          <p:cNvSpPr txBox="1"/>
          <p:nvPr/>
        </p:nvSpPr>
        <p:spPr>
          <a:xfrm>
            <a:off x="141691" y="6347320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43" name="正方形/長方形 42">
            <a:extLst>
              <a:ext uri="{FF2B5EF4-FFF2-40B4-BE49-F238E27FC236}">
                <a16:creationId xmlns:a16="http://schemas.microsoft.com/office/drawing/2014/main" id="{130CA006-884E-08D6-91A9-CEBA569199D0}"/>
              </a:ext>
            </a:extLst>
          </p:cNvPr>
          <p:cNvSpPr/>
          <p:nvPr/>
        </p:nvSpPr>
        <p:spPr>
          <a:xfrm>
            <a:off x="1219411" y="262627"/>
            <a:ext cx="1490722" cy="1479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正方形/長方形 43">
            <a:extLst>
              <a:ext uri="{FF2B5EF4-FFF2-40B4-BE49-F238E27FC236}">
                <a16:creationId xmlns:a16="http://schemas.microsoft.com/office/drawing/2014/main" id="{5E8FC514-ED37-9D1F-1BAF-9D02F8E14169}"/>
              </a:ext>
            </a:extLst>
          </p:cNvPr>
          <p:cNvSpPr/>
          <p:nvPr/>
        </p:nvSpPr>
        <p:spPr>
          <a:xfrm>
            <a:off x="6924914" y="309396"/>
            <a:ext cx="1003574" cy="1479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268160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reeform 5">
            <a:extLst>
              <a:ext uri="{FF2B5EF4-FFF2-40B4-BE49-F238E27FC236}">
                <a16:creationId xmlns:a16="http://schemas.microsoft.com/office/drawing/2014/main" id="{07322A9E-F1EC-405E-8971-BA906EFFCC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329674" y="1290909"/>
            <a:ext cx="9702800" cy="5573512"/>
          </a:xfrm>
          <a:custGeom>
            <a:avLst/>
            <a:gdLst>
              <a:gd name="T0" fmla="*/ 1752 w 2038"/>
              <a:gd name="T1" fmla="*/ 1169 h 1169"/>
              <a:gd name="T2" fmla="*/ 1487 w 2038"/>
              <a:gd name="T3" fmla="*/ 334 h 1169"/>
              <a:gd name="T4" fmla="*/ 860 w 2038"/>
              <a:gd name="T5" fmla="*/ 22 h 1169"/>
              <a:gd name="T6" fmla="*/ 199 w 2038"/>
              <a:gd name="T7" fmla="*/ 318 h 1169"/>
              <a:gd name="T8" fmla="*/ 399 w 2038"/>
              <a:gd name="T9" fmla="*/ 1165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38" h="1169">
                <a:moveTo>
                  <a:pt x="1752" y="1169"/>
                </a:moveTo>
                <a:cubicBezTo>
                  <a:pt x="2038" y="928"/>
                  <a:pt x="1673" y="513"/>
                  <a:pt x="1487" y="334"/>
                </a:cubicBezTo>
                <a:cubicBezTo>
                  <a:pt x="1316" y="170"/>
                  <a:pt x="1099" y="43"/>
                  <a:pt x="860" y="22"/>
                </a:cubicBezTo>
                <a:cubicBezTo>
                  <a:pt x="621" y="0"/>
                  <a:pt x="341" y="128"/>
                  <a:pt x="199" y="318"/>
                </a:cubicBezTo>
                <a:cubicBezTo>
                  <a:pt x="0" y="586"/>
                  <a:pt x="184" y="965"/>
                  <a:pt x="399" y="1165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Freeform 6">
            <a:extLst>
              <a:ext uri="{FF2B5EF4-FFF2-40B4-BE49-F238E27FC236}">
                <a16:creationId xmlns:a16="http://schemas.microsoft.com/office/drawing/2014/main" id="{A5704422-1118-4FD1-95AD-29A064EB80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70451" y="2010741"/>
            <a:ext cx="7373938" cy="4848892"/>
          </a:xfrm>
          <a:custGeom>
            <a:avLst/>
            <a:gdLst>
              <a:gd name="T0" fmla="*/ 1025 w 1549"/>
              <a:gd name="T1" fmla="*/ 1016 h 1017"/>
              <a:gd name="T2" fmla="*/ 1443 w 1549"/>
              <a:gd name="T3" fmla="*/ 592 h 1017"/>
              <a:gd name="T4" fmla="*/ 782 w 1549"/>
              <a:gd name="T5" fmla="*/ 53 h 1017"/>
              <a:gd name="T6" fmla="*/ 150 w 1549"/>
              <a:gd name="T7" fmla="*/ 329 h 1017"/>
              <a:gd name="T8" fmla="*/ 477 w 1549"/>
              <a:gd name="T9" fmla="*/ 1017 h 10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49" h="1017">
                <a:moveTo>
                  <a:pt x="1025" y="1016"/>
                </a:moveTo>
                <a:cubicBezTo>
                  <a:pt x="1223" y="971"/>
                  <a:pt x="1549" y="857"/>
                  <a:pt x="1443" y="592"/>
                </a:cubicBezTo>
                <a:cubicBezTo>
                  <a:pt x="1344" y="344"/>
                  <a:pt x="1041" y="111"/>
                  <a:pt x="782" y="53"/>
                </a:cubicBezTo>
                <a:cubicBezTo>
                  <a:pt x="545" y="0"/>
                  <a:pt x="275" y="117"/>
                  <a:pt x="150" y="329"/>
                </a:cubicBezTo>
                <a:cubicBezTo>
                  <a:pt x="0" y="584"/>
                  <a:pt x="243" y="911"/>
                  <a:pt x="477" y="1017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Freeform 7">
            <a:extLst>
              <a:ext uri="{FF2B5EF4-FFF2-40B4-BE49-F238E27FC236}">
                <a16:creationId xmlns:a16="http://schemas.microsoft.com/office/drawing/2014/main" id="{A88B2AAA-B805-498E-A9E6-98B8858554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251351" y="1780905"/>
            <a:ext cx="8035925" cy="5083516"/>
          </a:xfrm>
          <a:custGeom>
            <a:avLst/>
            <a:gdLst>
              <a:gd name="T0" fmla="*/ 1302 w 1688"/>
              <a:gd name="T1" fmla="*/ 1066 h 1066"/>
              <a:gd name="T2" fmla="*/ 1613 w 1688"/>
              <a:gd name="T3" fmla="*/ 850 h 1066"/>
              <a:gd name="T4" fmla="*/ 1517 w 1688"/>
              <a:gd name="T5" fmla="*/ 471 h 1066"/>
              <a:gd name="T6" fmla="*/ 798 w 1688"/>
              <a:gd name="T7" fmla="*/ 28 h 1066"/>
              <a:gd name="T8" fmla="*/ 181 w 1688"/>
              <a:gd name="T9" fmla="*/ 333 h 1066"/>
              <a:gd name="T10" fmla="*/ 420 w 1688"/>
              <a:gd name="T11" fmla="*/ 1066 h 10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688" h="1066">
                <a:moveTo>
                  <a:pt x="1302" y="1066"/>
                </a:moveTo>
                <a:cubicBezTo>
                  <a:pt x="1416" y="1024"/>
                  <a:pt x="1551" y="962"/>
                  <a:pt x="1613" y="850"/>
                </a:cubicBezTo>
                <a:cubicBezTo>
                  <a:pt x="1688" y="715"/>
                  <a:pt x="1606" y="575"/>
                  <a:pt x="1517" y="471"/>
                </a:cubicBezTo>
                <a:cubicBezTo>
                  <a:pt x="1336" y="258"/>
                  <a:pt x="1084" y="62"/>
                  <a:pt x="798" y="28"/>
                </a:cubicBezTo>
                <a:cubicBezTo>
                  <a:pt x="559" y="0"/>
                  <a:pt x="317" y="138"/>
                  <a:pt x="181" y="333"/>
                </a:cubicBezTo>
                <a:cubicBezTo>
                  <a:pt x="0" y="592"/>
                  <a:pt x="191" y="907"/>
                  <a:pt x="420" y="1066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Freeform 8">
            <a:extLst>
              <a:ext uri="{FF2B5EF4-FFF2-40B4-BE49-F238E27FC236}">
                <a16:creationId xmlns:a16="http://schemas.microsoft.com/office/drawing/2014/main" id="{9B8051E0-19D7-43E1-BFD9-E6DBFEB3A3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542347"/>
            <a:ext cx="10334625" cy="6322075"/>
          </a:xfrm>
          <a:custGeom>
            <a:avLst/>
            <a:gdLst>
              <a:gd name="T0" fmla="*/ 1873 w 2171"/>
              <a:gd name="T1" fmla="*/ 1326 h 1326"/>
              <a:gd name="T2" fmla="*/ 1609 w 2171"/>
              <a:gd name="T3" fmla="*/ 473 h 1326"/>
              <a:gd name="T4" fmla="*/ 880 w 2171"/>
              <a:gd name="T5" fmla="*/ 63 h 1326"/>
              <a:gd name="T6" fmla="*/ 0 w 2171"/>
              <a:gd name="T7" fmla="*/ 423 h 13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71" h="1326">
                <a:moveTo>
                  <a:pt x="1873" y="1326"/>
                </a:moveTo>
                <a:cubicBezTo>
                  <a:pt x="2171" y="1045"/>
                  <a:pt x="1825" y="678"/>
                  <a:pt x="1609" y="473"/>
                </a:cubicBezTo>
                <a:cubicBezTo>
                  <a:pt x="1406" y="281"/>
                  <a:pt x="1159" y="116"/>
                  <a:pt x="880" y="63"/>
                </a:cubicBezTo>
                <a:cubicBezTo>
                  <a:pt x="545" y="0"/>
                  <a:pt x="214" y="161"/>
                  <a:pt x="0" y="423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Freeform 9">
            <a:extLst>
              <a:ext uri="{FF2B5EF4-FFF2-40B4-BE49-F238E27FC236}">
                <a16:creationId xmlns:a16="http://schemas.microsoft.com/office/drawing/2014/main" id="{4EDB2B02-86A2-46F5-A4BE-B7D9B10411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701" y="6178751"/>
            <a:ext cx="504825" cy="681527"/>
          </a:xfrm>
          <a:custGeom>
            <a:avLst/>
            <a:gdLst>
              <a:gd name="T0" fmla="*/ 0 w 106"/>
              <a:gd name="T1" fmla="*/ 0 h 143"/>
              <a:gd name="T2" fmla="*/ 106 w 106"/>
              <a:gd name="T3" fmla="*/ 143 h 143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06" h="143">
                <a:moveTo>
                  <a:pt x="0" y="0"/>
                </a:moveTo>
                <a:cubicBezTo>
                  <a:pt x="35" y="54"/>
                  <a:pt x="70" y="101"/>
                  <a:pt x="106" y="143"/>
                </a:cubicBezTo>
              </a:path>
            </a:pathLst>
          </a:custGeom>
          <a:noFill/>
          <a:ln w="4763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Freeform 10">
            <a:extLst>
              <a:ext uri="{FF2B5EF4-FFF2-40B4-BE49-F238E27FC236}">
                <a16:creationId xmlns:a16="http://schemas.microsoft.com/office/drawing/2014/main" id="{43954639-FB5D-41F4-9560-6F6DFE7784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59376"/>
            <a:ext cx="11091863" cy="6923796"/>
          </a:xfrm>
          <a:custGeom>
            <a:avLst/>
            <a:gdLst>
              <a:gd name="T0" fmla="*/ 2046 w 2330"/>
              <a:gd name="T1" fmla="*/ 1452 h 1452"/>
              <a:gd name="T2" fmla="*/ 1813 w 2330"/>
              <a:gd name="T3" fmla="*/ 601 h 1452"/>
              <a:gd name="T4" fmla="*/ 956 w 2330"/>
              <a:gd name="T5" fmla="*/ 97 h 1452"/>
              <a:gd name="T6" fmla="*/ 0 w 2330"/>
              <a:gd name="T7" fmla="*/ 366 h 14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330" h="1452">
                <a:moveTo>
                  <a:pt x="2046" y="1452"/>
                </a:moveTo>
                <a:cubicBezTo>
                  <a:pt x="2330" y="1153"/>
                  <a:pt x="2049" y="821"/>
                  <a:pt x="1813" y="601"/>
                </a:cubicBezTo>
                <a:cubicBezTo>
                  <a:pt x="1569" y="375"/>
                  <a:pt x="1282" y="179"/>
                  <a:pt x="956" y="97"/>
                </a:cubicBezTo>
                <a:cubicBezTo>
                  <a:pt x="572" y="0"/>
                  <a:pt x="292" y="101"/>
                  <a:pt x="0" y="366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Freeform 12">
            <a:extLst>
              <a:ext uri="{FF2B5EF4-FFF2-40B4-BE49-F238E27FC236}">
                <a16:creationId xmlns:a16="http://schemas.microsoft.com/office/drawing/2014/main" id="{E898931C-0323-41FA-A036-20F818B1FF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1916"/>
            <a:ext cx="1057275" cy="614491"/>
          </a:xfrm>
          <a:custGeom>
            <a:avLst/>
            <a:gdLst>
              <a:gd name="T0" fmla="*/ 222 w 222"/>
              <a:gd name="T1" fmla="*/ 0 h 129"/>
              <a:gd name="T2" fmla="*/ 0 w 222"/>
              <a:gd name="T3" fmla="*/ 129 h 129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22" h="129">
                <a:moveTo>
                  <a:pt x="222" y="0"/>
                </a:moveTo>
                <a:cubicBezTo>
                  <a:pt x="152" y="35"/>
                  <a:pt x="76" y="78"/>
                  <a:pt x="0" y="129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Freeform 14">
            <a:extLst>
              <a:ext uri="{FF2B5EF4-FFF2-40B4-BE49-F238E27FC236}">
                <a16:creationId xmlns:a16="http://schemas.microsoft.com/office/drawing/2014/main" id="{89AFE9DD-0792-4B98-B4EB-97ACA17E6A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701" y="-6705"/>
            <a:ext cx="595313" cy="352734"/>
          </a:xfrm>
          <a:custGeom>
            <a:avLst/>
            <a:gdLst>
              <a:gd name="T0" fmla="*/ 125 w 125"/>
              <a:gd name="T1" fmla="*/ 0 h 74"/>
              <a:gd name="T2" fmla="*/ 0 w 125"/>
              <a:gd name="T3" fmla="*/ 74 h 74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25" h="74">
                <a:moveTo>
                  <a:pt x="125" y="0"/>
                </a:moveTo>
                <a:cubicBezTo>
                  <a:pt x="85" y="22"/>
                  <a:pt x="43" y="47"/>
                  <a:pt x="0" y="74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Freeform 16">
            <a:extLst>
              <a:ext uri="{FF2B5EF4-FFF2-40B4-BE49-F238E27FC236}">
                <a16:creationId xmlns:a16="http://schemas.microsoft.com/office/drawing/2014/main" id="{3981F5C4-9AE1-404E-AF44-A4E6DB374F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1916"/>
            <a:ext cx="357188" cy="213875"/>
          </a:xfrm>
          <a:custGeom>
            <a:avLst/>
            <a:gdLst>
              <a:gd name="T0" fmla="*/ 75 w 75"/>
              <a:gd name="T1" fmla="*/ 0 h 45"/>
              <a:gd name="T2" fmla="*/ 0 w 75"/>
              <a:gd name="T3" fmla="*/ 45 h 4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75" h="45">
                <a:moveTo>
                  <a:pt x="75" y="0"/>
                </a:moveTo>
                <a:cubicBezTo>
                  <a:pt x="50" y="14"/>
                  <a:pt x="25" y="29"/>
                  <a:pt x="0" y="45"/>
                </a:cubicBezTo>
              </a:path>
            </a:pathLst>
          </a:custGeom>
          <a:noFill/>
          <a:ln w="12700" cap="flat">
            <a:solidFill>
              <a:schemeClr val="tx1">
                <a:alpha val="20000"/>
              </a:schemeClr>
            </a:solidFill>
            <a:prstDash val="dash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" name="Freeform 11">
            <a:extLst>
              <a:ext uri="{FF2B5EF4-FFF2-40B4-BE49-F238E27FC236}">
                <a16:creationId xmlns:a16="http://schemas.microsoft.com/office/drawing/2014/main" id="{763C1781-8726-4FAC-8C45-FF40376BE4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5426601" y="-1916"/>
            <a:ext cx="5788025" cy="6847184"/>
          </a:xfrm>
          <a:custGeom>
            <a:avLst/>
            <a:gdLst>
              <a:gd name="T0" fmla="*/ 1094 w 1216"/>
              <a:gd name="T1" fmla="*/ 1436 h 1436"/>
              <a:gd name="T2" fmla="*/ 709 w 1216"/>
              <a:gd name="T3" fmla="*/ 551 h 1436"/>
              <a:gd name="T4" fmla="*/ 0 w 1216"/>
              <a:gd name="T5" fmla="*/ 0 h 14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216" h="1436">
                <a:moveTo>
                  <a:pt x="1094" y="1436"/>
                </a:moveTo>
                <a:cubicBezTo>
                  <a:pt x="1216" y="1114"/>
                  <a:pt x="904" y="770"/>
                  <a:pt x="709" y="551"/>
                </a:cubicBezTo>
                <a:cubicBezTo>
                  <a:pt x="509" y="327"/>
                  <a:pt x="274" y="127"/>
                  <a:pt x="0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" name="Freeform 21">
            <a:extLst>
              <a:ext uri="{FF2B5EF4-FFF2-40B4-BE49-F238E27FC236}">
                <a16:creationId xmlns:a16="http://schemas.microsoft.com/office/drawing/2014/main" id="{301491B5-56C7-43DC-A3D9-861EECCA05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9235014" y="2872"/>
            <a:ext cx="2951163" cy="2555325"/>
          </a:xfrm>
          <a:custGeom>
            <a:avLst/>
            <a:gdLst>
              <a:gd name="T0" fmla="*/ 620 w 620"/>
              <a:gd name="T1" fmla="*/ 536 h 536"/>
              <a:gd name="T2" fmla="*/ 0 w 620"/>
              <a:gd name="T3" fmla="*/ 0 h 536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20" h="536">
                <a:moveTo>
                  <a:pt x="620" y="536"/>
                </a:moveTo>
                <a:cubicBezTo>
                  <a:pt x="404" y="314"/>
                  <a:pt x="196" y="138"/>
                  <a:pt x="0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5AD3AF35-2701-4E41-83A8-F1EAD3344F52}"/>
              </a:ext>
            </a:extLst>
          </p:cNvPr>
          <p:cNvSpPr txBox="1"/>
          <p:nvPr/>
        </p:nvSpPr>
        <p:spPr>
          <a:xfrm>
            <a:off x="5919212" y="-925463"/>
            <a:ext cx="6441859" cy="443274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5400" b="1" dirty="0">
                <a:latin typeface="+mj-lt"/>
                <a:ea typeface="+mj-ea"/>
                <a:cs typeface="+mj-cs"/>
              </a:rPr>
              <a:t>Correct each word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5400" b="1" dirty="0">
                <a:latin typeface="+mj-lt"/>
                <a:ea typeface="+mj-ea"/>
                <a:cs typeface="+mj-cs"/>
              </a:rPr>
              <a:t>Using a different </a:t>
            </a:r>
            <a:r>
              <a:rPr lang="en-US" altLang="ja-JP" sz="5400" b="1" dirty="0" err="1">
                <a:latin typeface="+mj-lt"/>
                <a:ea typeface="+mj-ea"/>
                <a:cs typeface="+mj-cs"/>
              </a:rPr>
              <a:t>colour</a:t>
            </a:r>
            <a:endParaRPr kumimoji="1" lang="en-US" altLang="ja-JP" sz="5400" b="1" dirty="0">
              <a:latin typeface="+mj-lt"/>
              <a:ea typeface="+mj-ea"/>
              <a:cs typeface="+mj-cs"/>
            </a:endParaRPr>
          </a:p>
        </p:txBody>
      </p:sp>
      <p:sp>
        <p:nvSpPr>
          <p:cNvPr id="49" name="Freeform 22">
            <a:extLst>
              <a:ext uri="{FF2B5EF4-FFF2-40B4-BE49-F238E27FC236}">
                <a16:creationId xmlns:a16="http://schemas.microsoft.com/office/drawing/2014/main" id="{237E2353-22DF-46E0-A200-FB30F8F394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0020826" y="-1916"/>
            <a:ext cx="2165350" cy="1358265"/>
          </a:xfrm>
          <a:custGeom>
            <a:avLst/>
            <a:gdLst>
              <a:gd name="T0" fmla="*/ 0 w 455"/>
              <a:gd name="T1" fmla="*/ 0 h 285"/>
              <a:gd name="T2" fmla="*/ 455 w 455"/>
              <a:gd name="T3" fmla="*/ 285 h 28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455" h="285">
                <a:moveTo>
                  <a:pt x="0" y="0"/>
                </a:moveTo>
                <a:cubicBezTo>
                  <a:pt x="153" y="85"/>
                  <a:pt x="308" y="180"/>
                  <a:pt x="455" y="285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" name="Freeform 23">
            <a:extLst>
              <a:ext uri="{FF2B5EF4-FFF2-40B4-BE49-F238E27FC236}">
                <a16:creationId xmlns:a16="http://schemas.microsoft.com/office/drawing/2014/main" id="{DD6138DB-057B-45F7-A5F4-E7BFDA20D0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90826" y="-1916"/>
            <a:ext cx="895350" cy="534687"/>
          </a:xfrm>
          <a:custGeom>
            <a:avLst/>
            <a:gdLst>
              <a:gd name="T0" fmla="*/ 0 w 188"/>
              <a:gd name="T1" fmla="*/ 0 h 112"/>
              <a:gd name="T2" fmla="*/ 188 w 188"/>
              <a:gd name="T3" fmla="*/ 112 h 11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88" h="112">
                <a:moveTo>
                  <a:pt x="0" y="0"/>
                </a:moveTo>
                <a:cubicBezTo>
                  <a:pt x="63" y="36"/>
                  <a:pt x="126" y="73"/>
                  <a:pt x="188" y="112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79A54AB1-B64F-4843-BFAB-81CB74E66B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31529">
            <a:off x="752078" y="2218040"/>
            <a:ext cx="4418757" cy="4259609"/>
          </a:xfrm>
          <a:custGeom>
            <a:avLst/>
            <a:gdLst>
              <a:gd name="connsiteX0" fmla="*/ 404107 w 4507111"/>
              <a:gd name="connsiteY0" fmla="*/ 0 h 4344781"/>
              <a:gd name="connsiteX1" fmla="*/ 371857 w 4507111"/>
              <a:gd name="connsiteY1" fmla="*/ 117359 h 4344781"/>
              <a:gd name="connsiteX2" fmla="*/ 307833 w 4507111"/>
              <a:gd name="connsiteY2" fmla="*/ 632970 h 4344781"/>
              <a:gd name="connsiteX3" fmla="*/ 3569418 w 4507111"/>
              <a:gd name="connsiteY3" fmla="*/ 4141149 h 4344781"/>
              <a:gd name="connsiteX4" fmla="*/ 4440861 w 4507111"/>
              <a:gd name="connsiteY4" fmla="*/ 4332480 h 4344781"/>
              <a:gd name="connsiteX5" fmla="*/ 4507111 w 4507111"/>
              <a:gd name="connsiteY5" fmla="*/ 4341752 h 4344781"/>
              <a:gd name="connsiteX6" fmla="*/ 4296045 w 4507111"/>
              <a:gd name="connsiteY6" fmla="*/ 4344781 h 4344781"/>
              <a:gd name="connsiteX7" fmla="*/ 3749565 w 4507111"/>
              <a:gd name="connsiteY7" fmla="*/ 4321853 h 4344781"/>
              <a:gd name="connsiteX8" fmla="*/ 36764 w 4507111"/>
              <a:gd name="connsiteY8" fmla="*/ 1629794 h 4344781"/>
              <a:gd name="connsiteX9" fmla="*/ 300069 w 4507111"/>
              <a:gd name="connsiteY9" fmla="*/ 144750 h 4344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07111" h="4344781">
                <a:moveTo>
                  <a:pt x="404107" y="0"/>
                </a:moveTo>
                <a:lnTo>
                  <a:pt x="371857" y="117359"/>
                </a:lnTo>
                <a:cubicBezTo>
                  <a:pt x="333827" y="278567"/>
                  <a:pt x="311875" y="450459"/>
                  <a:pt x="307833" y="632970"/>
                </a:cubicBezTo>
                <a:cubicBezTo>
                  <a:pt x="264711" y="2579752"/>
                  <a:pt x="2253987" y="3769243"/>
                  <a:pt x="3569418" y="4141149"/>
                </a:cubicBezTo>
                <a:cubicBezTo>
                  <a:pt x="3816061" y="4210881"/>
                  <a:pt x="4114807" y="4279754"/>
                  <a:pt x="4440861" y="4332480"/>
                </a:cubicBezTo>
                <a:lnTo>
                  <a:pt x="4507111" y="4341752"/>
                </a:lnTo>
                <a:lnTo>
                  <a:pt x="4296045" y="4344781"/>
                </a:lnTo>
                <a:cubicBezTo>
                  <a:pt x="4097363" y="4343711"/>
                  <a:pt x="3912623" y="4335104"/>
                  <a:pt x="3749565" y="4321853"/>
                </a:cubicBezTo>
                <a:cubicBezTo>
                  <a:pt x="2445102" y="4215850"/>
                  <a:pt x="356405" y="3466499"/>
                  <a:pt x="36764" y="1629794"/>
                </a:cubicBezTo>
                <a:cubicBezTo>
                  <a:pt x="-63123" y="1055823"/>
                  <a:pt x="45741" y="555869"/>
                  <a:pt x="300069" y="144750"/>
                </a:cubicBezTo>
                <a:close/>
              </a:path>
            </a:pathLst>
          </a:cu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542A6307-C6CB-4E25-A31D-5494115CF3B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302" b="2"/>
          <a:stretch/>
        </p:blipFill>
        <p:spPr>
          <a:xfrm>
            <a:off x="1204843" y="2685199"/>
            <a:ext cx="4335891" cy="2984691"/>
          </a:xfrm>
          <a:custGeom>
            <a:avLst/>
            <a:gdLst/>
            <a:ahLst/>
            <a:cxnLst/>
            <a:rect l="l" t="t" r="r" b="b"/>
            <a:pathLst>
              <a:path w="7761924" h="5343065">
                <a:moveTo>
                  <a:pt x="3025687" y="76"/>
                </a:moveTo>
                <a:cubicBezTo>
                  <a:pt x="3140786" y="756"/>
                  <a:pt x="3256631" y="6055"/>
                  <a:pt x="3372722" y="16088"/>
                </a:cubicBezTo>
                <a:cubicBezTo>
                  <a:pt x="5230178" y="176616"/>
                  <a:pt x="7761924" y="1424594"/>
                  <a:pt x="7761924" y="3316816"/>
                </a:cubicBezTo>
                <a:cubicBezTo>
                  <a:pt x="7646022" y="5237647"/>
                  <a:pt x="4988715" y="5423921"/>
                  <a:pt x="3701109" y="5320611"/>
                </a:cubicBezTo>
                <a:cubicBezTo>
                  <a:pt x="2413504" y="5217301"/>
                  <a:pt x="351800" y="4486992"/>
                  <a:pt x="36290" y="2696959"/>
                </a:cubicBezTo>
                <a:cubicBezTo>
                  <a:pt x="-259500" y="1018804"/>
                  <a:pt x="1299198" y="-10133"/>
                  <a:pt x="3025687" y="76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827783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2B577FF9-3543-4875-815D-3D87BD8A20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61B7370-B14C-4EDB-A254-38C8FA6B0AAF}"/>
              </a:ext>
            </a:extLst>
          </p:cNvPr>
          <p:cNvSpPr txBox="1"/>
          <p:nvPr/>
        </p:nvSpPr>
        <p:spPr>
          <a:xfrm>
            <a:off x="988546" y="1701518"/>
            <a:ext cx="5221185" cy="307201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72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Let’s revise Abstract </a:t>
            </a:r>
            <a:r>
              <a:rPr lang="en-US" altLang="ja-JP" sz="72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N</a:t>
            </a:r>
            <a:r>
              <a:rPr kumimoji="1" lang="en-US" altLang="ja-JP" sz="72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ouns</a:t>
            </a:r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F5569EEC-E12F-4856-B407-02B2813A4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04059" y="0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CF860788-3A6A-45A3-B3F1-06F1596656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567336" y="1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3CBF9768-F61C-49CA-9FA6-81D85B767A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7526" y="1209578"/>
            <a:ext cx="2806938" cy="4055897"/>
          </a:xfrm>
          <a:custGeom>
            <a:avLst/>
            <a:gdLst/>
            <a:ahLst/>
            <a:cxnLst/>
            <a:rect l="l" t="t" r="r" b="b"/>
            <a:pathLst>
              <a:path w="4579832" h="5347063">
                <a:moveTo>
                  <a:pt x="106985" y="0"/>
                </a:moveTo>
                <a:lnTo>
                  <a:pt x="4472847" y="0"/>
                </a:lnTo>
                <a:cubicBezTo>
                  <a:pt x="4531933" y="0"/>
                  <a:pt x="4579832" y="47899"/>
                  <a:pt x="4579832" y="106985"/>
                </a:cubicBezTo>
                <a:lnTo>
                  <a:pt x="4579832" y="5240078"/>
                </a:lnTo>
                <a:cubicBezTo>
                  <a:pt x="4579832" y="5299164"/>
                  <a:pt x="4531933" y="5347063"/>
                  <a:pt x="4472847" y="5347063"/>
                </a:cubicBezTo>
                <a:lnTo>
                  <a:pt x="106985" y="5347063"/>
                </a:lnTo>
                <a:cubicBezTo>
                  <a:pt x="47899" y="5347063"/>
                  <a:pt x="0" y="5299164"/>
                  <a:pt x="0" y="5240078"/>
                </a:cubicBezTo>
                <a:lnTo>
                  <a:pt x="0" y="106985"/>
                </a:lnTo>
                <a:cubicBezTo>
                  <a:pt x="0" y="47899"/>
                  <a:pt x="47899" y="0"/>
                  <a:pt x="106985" y="0"/>
                </a:cubicBezTo>
                <a:close/>
              </a:path>
            </a:pathLst>
          </a:custGeom>
        </p:spPr>
      </p:pic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DF1E3393-B852-4883-B778-ED35251129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032259" y="2916245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2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39853D09-4205-4CC7-83EB-288E886AC9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48440" y="5717906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0D040B79-3E73-4A31-840D-D6B9C9FDFC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47511" y="6258756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156C6AE5-3F8B-42AC-9EA4-1B686A11E9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43820" y="5835650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907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mazon｜(36 Large) - LJDJ Tropical Leaves Palm - Set of 36 - Large ...">
            <a:extLst>
              <a:ext uri="{FF2B5EF4-FFF2-40B4-BE49-F238E27FC236}">
                <a16:creationId xmlns:a16="http://schemas.microsoft.com/office/drawing/2014/main" id="{AED356B0-E47A-4EDA-85D3-2A10F4E5C0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2807" y="990616"/>
            <a:ext cx="2870835" cy="3400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89939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E9140CE-9EA0-45F4-9AEE-951A0A35D70C}"/>
              </a:ext>
            </a:extLst>
          </p:cNvPr>
          <p:cNvSpPr txBox="1"/>
          <p:nvPr/>
        </p:nvSpPr>
        <p:spPr>
          <a:xfrm>
            <a:off x="6248400" y="4391024"/>
            <a:ext cx="48196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6000" dirty="0">
                <a:latin typeface="Abadi" panose="020B0604020104020204" pitchFamily="34" charset="0"/>
              </a:rPr>
              <a:t>leaf</a:t>
            </a:r>
            <a:endParaRPr kumimoji="1" lang="ja-JP" altLang="en-US" sz="6000" dirty="0">
              <a:latin typeface="Abadi" panose="020B0604020104020204" pitchFamily="34" charset="0"/>
            </a:endParaRPr>
          </a:p>
        </p:txBody>
      </p:sp>
      <p:pic>
        <p:nvPicPr>
          <p:cNvPr id="1026" name="Picture 2" descr="Amazon｜(36 Large) - LJDJ Tropical Leaves Palm - Set of 36 - Large ...">
            <a:extLst>
              <a:ext uri="{FF2B5EF4-FFF2-40B4-BE49-F238E27FC236}">
                <a16:creationId xmlns:a16="http://schemas.microsoft.com/office/drawing/2014/main" id="{AED356B0-E47A-4EDA-85D3-2A10F4E5C0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2807" y="990616"/>
            <a:ext cx="2870835" cy="3400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45450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E9140CE-9EA0-45F4-9AEE-951A0A35D70C}"/>
              </a:ext>
            </a:extLst>
          </p:cNvPr>
          <p:cNvSpPr txBox="1"/>
          <p:nvPr/>
        </p:nvSpPr>
        <p:spPr>
          <a:xfrm>
            <a:off x="6248400" y="4391024"/>
            <a:ext cx="48196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6000" dirty="0">
                <a:latin typeface="Abadi" panose="020B0604020104020204" pitchFamily="34" charset="0"/>
              </a:rPr>
              <a:t>leaf</a:t>
            </a:r>
            <a:endParaRPr kumimoji="1" lang="ja-JP" altLang="en-US" sz="6000" dirty="0">
              <a:latin typeface="Abadi" panose="020B0604020104020204" pitchFamily="34" charset="0"/>
            </a:endParaRPr>
          </a:p>
        </p:txBody>
      </p:sp>
      <p:pic>
        <p:nvPicPr>
          <p:cNvPr id="1026" name="Picture 2" descr="Amazon｜(36 Large) - LJDJ Tropical Leaves Palm - Set of 36 - Large ...">
            <a:extLst>
              <a:ext uri="{FF2B5EF4-FFF2-40B4-BE49-F238E27FC236}">
                <a16:creationId xmlns:a16="http://schemas.microsoft.com/office/drawing/2014/main" id="{AED356B0-E47A-4EDA-85D3-2A10F4E5C0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2807" y="990616"/>
            <a:ext cx="2870835" cy="3400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o Leaves Die? | Answers in Genesis">
            <a:extLst>
              <a:ext uri="{FF2B5EF4-FFF2-40B4-BE49-F238E27FC236}">
                <a16:creationId xmlns:a16="http://schemas.microsoft.com/office/drawing/2014/main" id="{97E1E45E-A6FB-4A17-BCE1-A992DD5635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485" y="1917334"/>
            <a:ext cx="5616475" cy="17736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0773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E9140CE-9EA0-45F4-9AEE-951A0A35D70C}"/>
              </a:ext>
            </a:extLst>
          </p:cNvPr>
          <p:cNvSpPr txBox="1"/>
          <p:nvPr/>
        </p:nvSpPr>
        <p:spPr>
          <a:xfrm>
            <a:off x="6248400" y="4391024"/>
            <a:ext cx="48196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6000" dirty="0">
                <a:latin typeface="Abadi" panose="020B0604020104020204" pitchFamily="34" charset="0"/>
              </a:rPr>
              <a:t>leaf</a:t>
            </a:r>
            <a:endParaRPr kumimoji="1" lang="ja-JP" altLang="en-US" sz="6000" dirty="0">
              <a:latin typeface="Abadi" panose="020B0604020104020204" pitchFamily="34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A0EA9067-9FB0-4FDA-80E2-DA1BE0467FDA}"/>
              </a:ext>
            </a:extLst>
          </p:cNvPr>
          <p:cNvSpPr txBox="1"/>
          <p:nvPr/>
        </p:nvSpPr>
        <p:spPr>
          <a:xfrm>
            <a:off x="1428750" y="4391025"/>
            <a:ext cx="48196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6000" dirty="0">
                <a:latin typeface="Abadi" panose="020B0604020104020204" pitchFamily="34" charset="0"/>
              </a:rPr>
              <a:t>leaves</a:t>
            </a:r>
            <a:endParaRPr kumimoji="1" lang="ja-JP" altLang="en-US" sz="6000" dirty="0">
              <a:latin typeface="Abadi" panose="020B0604020104020204" pitchFamily="34" charset="0"/>
            </a:endParaRPr>
          </a:p>
        </p:txBody>
      </p:sp>
      <p:pic>
        <p:nvPicPr>
          <p:cNvPr id="1026" name="Picture 2" descr="Amazon｜(36 Large) - LJDJ Tropical Leaves Palm - Set of 36 - Large ...">
            <a:extLst>
              <a:ext uri="{FF2B5EF4-FFF2-40B4-BE49-F238E27FC236}">
                <a16:creationId xmlns:a16="http://schemas.microsoft.com/office/drawing/2014/main" id="{AED356B0-E47A-4EDA-85D3-2A10F4E5C0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2807" y="990616"/>
            <a:ext cx="2870835" cy="3400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o Leaves Die? | Answers in Genesis">
            <a:extLst>
              <a:ext uri="{FF2B5EF4-FFF2-40B4-BE49-F238E27FC236}">
                <a16:creationId xmlns:a16="http://schemas.microsoft.com/office/drawing/2014/main" id="{97E1E45E-A6FB-4A17-BCE1-A992DD5635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485" y="1917334"/>
            <a:ext cx="5616475" cy="17736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44059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E9140CE-9EA0-45F4-9AEE-951A0A35D70C}"/>
              </a:ext>
            </a:extLst>
          </p:cNvPr>
          <p:cNvSpPr txBox="1"/>
          <p:nvPr/>
        </p:nvSpPr>
        <p:spPr>
          <a:xfrm>
            <a:off x="6248400" y="4391024"/>
            <a:ext cx="48196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6000" dirty="0">
                <a:latin typeface="Abadi" panose="020B0604020104020204" pitchFamily="34" charset="0"/>
              </a:rPr>
              <a:t>leaf</a:t>
            </a:r>
            <a:endParaRPr kumimoji="1" lang="ja-JP" altLang="en-US" sz="6000" dirty="0">
              <a:latin typeface="Abadi" panose="020B0604020104020204" pitchFamily="34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A0EA9067-9FB0-4FDA-80E2-DA1BE0467FDA}"/>
              </a:ext>
            </a:extLst>
          </p:cNvPr>
          <p:cNvSpPr txBox="1"/>
          <p:nvPr/>
        </p:nvSpPr>
        <p:spPr>
          <a:xfrm>
            <a:off x="1428750" y="4391025"/>
            <a:ext cx="48196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6000" dirty="0">
                <a:latin typeface="Abadi" panose="020B0604020104020204" pitchFamily="34" charset="0"/>
              </a:rPr>
              <a:t>leaves</a:t>
            </a:r>
            <a:endParaRPr kumimoji="1" lang="ja-JP" altLang="en-US" sz="6000" dirty="0">
              <a:latin typeface="Abadi" panose="020B0604020104020204" pitchFamily="34" charset="0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8149E020-63FB-4F91-9BEB-5C90C19CD222}"/>
              </a:ext>
            </a:extLst>
          </p:cNvPr>
          <p:cNvSpPr txBox="1"/>
          <p:nvPr/>
        </p:nvSpPr>
        <p:spPr>
          <a:xfrm>
            <a:off x="6248400" y="5406687"/>
            <a:ext cx="48196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6000" dirty="0">
                <a:solidFill>
                  <a:srgbClr val="FF0000"/>
                </a:solidFill>
                <a:latin typeface="Abadi" panose="020B0604020104020204" pitchFamily="34" charset="0"/>
              </a:rPr>
              <a:t>singular</a:t>
            </a:r>
            <a:endParaRPr kumimoji="1" lang="ja-JP" altLang="en-US" sz="6000" dirty="0">
              <a:solidFill>
                <a:srgbClr val="FF0000"/>
              </a:solidFill>
              <a:latin typeface="Abadi" panose="020B0604020104020204" pitchFamily="34" charset="0"/>
            </a:endParaRPr>
          </a:p>
        </p:txBody>
      </p:sp>
      <p:pic>
        <p:nvPicPr>
          <p:cNvPr id="1026" name="Picture 2" descr="Amazon｜(36 Large) - LJDJ Tropical Leaves Palm - Set of 36 - Large ...">
            <a:extLst>
              <a:ext uri="{FF2B5EF4-FFF2-40B4-BE49-F238E27FC236}">
                <a16:creationId xmlns:a16="http://schemas.microsoft.com/office/drawing/2014/main" id="{AED356B0-E47A-4EDA-85D3-2A10F4E5C0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2807" y="990616"/>
            <a:ext cx="2870835" cy="3400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o Leaves Die? | Answers in Genesis">
            <a:extLst>
              <a:ext uri="{FF2B5EF4-FFF2-40B4-BE49-F238E27FC236}">
                <a16:creationId xmlns:a16="http://schemas.microsoft.com/office/drawing/2014/main" id="{97E1E45E-A6FB-4A17-BCE1-A992DD5635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485" y="1917334"/>
            <a:ext cx="5616475" cy="17736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705633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E9140CE-9EA0-45F4-9AEE-951A0A35D70C}"/>
              </a:ext>
            </a:extLst>
          </p:cNvPr>
          <p:cNvSpPr txBox="1"/>
          <p:nvPr/>
        </p:nvSpPr>
        <p:spPr>
          <a:xfrm>
            <a:off x="6248400" y="4391024"/>
            <a:ext cx="48196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6000" dirty="0">
                <a:latin typeface="Abadi" panose="020B0604020104020204" pitchFamily="34" charset="0"/>
              </a:rPr>
              <a:t>leaf</a:t>
            </a:r>
            <a:endParaRPr kumimoji="1" lang="ja-JP" altLang="en-US" sz="6000" dirty="0">
              <a:latin typeface="Abadi" panose="020B0604020104020204" pitchFamily="34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A0EA9067-9FB0-4FDA-80E2-DA1BE0467FDA}"/>
              </a:ext>
            </a:extLst>
          </p:cNvPr>
          <p:cNvSpPr txBox="1"/>
          <p:nvPr/>
        </p:nvSpPr>
        <p:spPr>
          <a:xfrm>
            <a:off x="1428750" y="4391025"/>
            <a:ext cx="48196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6000" dirty="0">
                <a:latin typeface="Abadi" panose="020B0604020104020204" pitchFamily="34" charset="0"/>
              </a:rPr>
              <a:t>leaves</a:t>
            </a:r>
            <a:endParaRPr kumimoji="1" lang="ja-JP" altLang="en-US" sz="6000" dirty="0">
              <a:latin typeface="Abadi" panose="020B0604020104020204" pitchFamily="34" charset="0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0D07D028-B6E7-48EE-8F5E-60F09E62DF30}"/>
              </a:ext>
            </a:extLst>
          </p:cNvPr>
          <p:cNvSpPr txBox="1"/>
          <p:nvPr/>
        </p:nvSpPr>
        <p:spPr>
          <a:xfrm>
            <a:off x="1428750" y="5406687"/>
            <a:ext cx="48196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6000" dirty="0">
                <a:solidFill>
                  <a:srgbClr val="FF0000"/>
                </a:solidFill>
                <a:latin typeface="Abadi" panose="020B0604020104020204" pitchFamily="34" charset="0"/>
              </a:rPr>
              <a:t>plural</a:t>
            </a:r>
            <a:endParaRPr kumimoji="1" lang="ja-JP" altLang="en-US" sz="6000" dirty="0">
              <a:solidFill>
                <a:srgbClr val="FF0000"/>
              </a:solidFill>
              <a:latin typeface="Abadi" panose="020B0604020104020204" pitchFamily="34" charset="0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8149E020-63FB-4F91-9BEB-5C90C19CD222}"/>
              </a:ext>
            </a:extLst>
          </p:cNvPr>
          <p:cNvSpPr txBox="1"/>
          <p:nvPr/>
        </p:nvSpPr>
        <p:spPr>
          <a:xfrm>
            <a:off x="6248400" y="5406687"/>
            <a:ext cx="48196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6000" dirty="0">
                <a:solidFill>
                  <a:srgbClr val="FF0000"/>
                </a:solidFill>
                <a:latin typeface="Abadi" panose="020B0604020104020204" pitchFamily="34" charset="0"/>
              </a:rPr>
              <a:t>singular</a:t>
            </a:r>
            <a:endParaRPr kumimoji="1" lang="ja-JP" altLang="en-US" sz="6000" dirty="0">
              <a:solidFill>
                <a:srgbClr val="FF0000"/>
              </a:solidFill>
              <a:latin typeface="Abadi" panose="020B0604020104020204" pitchFamily="34" charset="0"/>
            </a:endParaRPr>
          </a:p>
        </p:txBody>
      </p:sp>
      <p:pic>
        <p:nvPicPr>
          <p:cNvPr id="1026" name="Picture 2" descr="Amazon｜(36 Large) - LJDJ Tropical Leaves Palm - Set of 36 - Large ...">
            <a:extLst>
              <a:ext uri="{FF2B5EF4-FFF2-40B4-BE49-F238E27FC236}">
                <a16:creationId xmlns:a16="http://schemas.microsoft.com/office/drawing/2014/main" id="{AED356B0-E47A-4EDA-85D3-2A10F4E5C0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2807" y="990616"/>
            <a:ext cx="2870835" cy="3400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o Leaves Die? | Answers in Genesis">
            <a:extLst>
              <a:ext uri="{FF2B5EF4-FFF2-40B4-BE49-F238E27FC236}">
                <a16:creationId xmlns:a16="http://schemas.microsoft.com/office/drawing/2014/main" id="{97E1E45E-A6FB-4A17-BCE1-A992DD5635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485" y="1917334"/>
            <a:ext cx="5616475" cy="17736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697453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reeform 5">
            <a:extLst>
              <a:ext uri="{FF2B5EF4-FFF2-40B4-BE49-F238E27FC236}">
                <a16:creationId xmlns:a16="http://schemas.microsoft.com/office/drawing/2014/main" id="{07322A9E-F1EC-405E-8971-BA906EFFCC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329674" y="1290909"/>
            <a:ext cx="9702800" cy="5573512"/>
          </a:xfrm>
          <a:custGeom>
            <a:avLst/>
            <a:gdLst>
              <a:gd name="T0" fmla="*/ 1752 w 2038"/>
              <a:gd name="T1" fmla="*/ 1169 h 1169"/>
              <a:gd name="T2" fmla="*/ 1487 w 2038"/>
              <a:gd name="T3" fmla="*/ 334 h 1169"/>
              <a:gd name="T4" fmla="*/ 860 w 2038"/>
              <a:gd name="T5" fmla="*/ 22 h 1169"/>
              <a:gd name="T6" fmla="*/ 199 w 2038"/>
              <a:gd name="T7" fmla="*/ 318 h 1169"/>
              <a:gd name="T8" fmla="*/ 399 w 2038"/>
              <a:gd name="T9" fmla="*/ 1165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38" h="1169">
                <a:moveTo>
                  <a:pt x="1752" y="1169"/>
                </a:moveTo>
                <a:cubicBezTo>
                  <a:pt x="2038" y="928"/>
                  <a:pt x="1673" y="513"/>
                  <a:pt x="1487" y="334"/>
                </a:cubicBezTo>
                <a:cubicBezTo>
                  <a:pt x="1316" y="170"/>
                  <a:pt x="1099" y="43"/>
                  <a:pt x="860" y="22"/>
                </a:cubicBezTo>
                <a:cubicBezTo>
                  <a:pt x="621" y="0"/>
                  <a:pt x="341" y="128"/>
                  <a:pt x="199" y="318"/>
                </a:cubicBezTo>
                <a:cubicBezTo>
                  <a:pt x="0" y="586"/>
                  <a:pt x="184" y="965"/>
                  <a:pt x="399" y="1165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Freeform 6">
            <a:extLst>
              <a:ext uri="{FF2B5EF4-FFF2-40B4-BE49-F238E27FC236}">
                <a16:creationId xmlns:a16="http://schemas.microsoft.com/office/drawing/2014/main" id="{A5704422-1118-4FD1-95AD-29A064EB80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70451" y="2010741"/>
            <a:ext cx="7373938" cy="4848892"/>
          </a:xfrm>
          <a:custGeom>
            <a:avLst/>
            <a:gdLst>
              <a:gd name="T0" fmla="*/ 1025 w 1549"/>
              <a:gd name="T1" fmla="*/ 1016 h 1017"/>
              <a:gd name="T2" fmla="*/ 1443 w 1549"/>
              <a:gd name="T3" fmla="*/ 592 h 1017"/>
              <a:gd name="T4" fmla="*/ 782 w 1549"/>
              <a:gd name="T5" fmla="*/ 53 h 1017"/>
              <a:gd name="T6" fmla="*/ 150 w 1549"/>
              <a:gd name="T7" fmla="*/ 329 h 1017"/>
              <a:gd name="T8" fmla="*/ 477 w 1549"/>
              <a:gd name="T9" fmla="*/ 1017 h 10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49" h="1017">
                <a:moveTo>
                  <a:pt x="1025" y="1016"/>
                </a:moveTo>
                <a:cubicBezTo>
                  <a:pt x="1223" y="971"/>
                  <a:pt x="1549" y="857"/>
                  <a:pt x="1443" y="592"/>
                </a:cubicBezTo>
                <a:cubicBezTo>
                  <a:pt x="1344" y="344"/>
                  <a:pt x="1041" y="111"/>
                  <a:pt x="782" y="53"/>
                </a:cubicBezTo>
                <a:cubicBezTo>
                  <a:pt x="545" y="0"/>
                  <a:pt x="275" y="117"/>
                  <a:pt x="150" y="329"/>
                </a:cubicBezTo>
                <a:cubicBezTo>
                  <a:pt x="0" y="584"/>
                  <a:pt x="243" y="911"/>
                  <a:pt x="477" y="1017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Freeform 7">
            <a:extLst>
              <a:ext uri="{FF2B5EF4-FFF2-40B4-BE49-F238E27FC236}">
                <a16:creationId xmlns:a16="http://schemas.microsoft.com/office/drawing/2014/main" id="{A88B2AAA-B805-498E-A9E6-98B8858554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251351" y="1780905"/>
            <a:ext cx="8035925" cy="5083516"/>
          </a:xfrm>
          <a:custGeom>
            <a:avLst/>
            <a:gdLst>
              <a:gd name="T0" fmla="*/ 1302 w 1688"/>
              <a:gd name="T1" fmla="*/ 1066 h 1066"/>
              <a:gd name="T2" fmla="*/ 1613 w 1688"/>
              <a:gd name="T3" fmla="*/ 850 h 1066"/>
              <a:gd name="T4" fmla="*/ 1517 w 1688"/>
              <a:gd name="T5" fmla="*/ 471 h 1066"/>
              <a:gd name="T6" fmla="*/ 798 w 1688"/>
              <a:gd name="T7" fmla="*/ 28 h 1066"/>
              <a:gd name="T8" fmla="*/ 181 w 1688"/>
              <a:gd name="T9" fmla="*/ 333 h 1066"/>
              <a:gd name="T10" fmla="*/ 420 w 1688"/>
              <a:gd name="T11" fmla="*/ 1066 h 10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688" h="1066">
                <a:moveTo>
                  <a:pt x="1302" y="1066"/>
                </a:moveTo>
                <a:cubicBezTo>
                  <a:pt x="1416" y="1024"/>
                  <a:pt x="1551" y="962"/>
                  <a:pt x="1613" y="850"/>
                </a:cubicBezTo>
                <a:cubicBezTo>
                  <a:pt x="1688" y="715"/>
                  <a:pt x="1606" y="575"/>
                  <a:pt x="1517" y="471"/>
                </a:cubicBezTo>
                <a:cubicBezTo>
                  <a:pt x="1336" y="258"/>
                  <a:pt x="1084" y="62"/>
                  <a:pt x="798" y="28"/>
                </a:cubicBezTo>
                <a:cubicBezTo>
                  <a:pt x="559" y="0"/>
                  <a:pt x="317" y="138"/>
                  <a:pt x="181" y="333"/>
                </a:cubicBezTo>
                <a:cubicBezTo>
                  <a:pt x="0" y="592"/>
                  <a:pt x="191" y="907"/>
                  <a:pt x="420" y="1066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Freeform 8">
            <a:extLst>
              <a:ext uri="{FF2B5EF4-FFF2-40B4-BE49-F238E27FC236}">
                <a16:creationId xmlns:a16="http://schemas.microsoft.com/office/drawing/2014/main" id="{9B8051E0-19D7-43E1-BFD9-E6DBFEB3A3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542347"/>
            <a:ext cx="10334625" cy="6322075"/>
          </a:xfrm>
          <a:custGeom>
            <a:avLst/>
            <a:gdLst>
              <a:gd name="T0" fmla="*/ 1873 w 2171"/>
              <a:gd name="T1" fmla="*/ 1326 h 1326"/>
              <a:gd name="T2" fmla="*/ 1609 w 2171"/>
              <a:gd name="T3" fmla="*/ 473 h 1326"/>
              <a:gd name="T4" fmla="*/ 880 w 2171"/>
              <a:gd name="T5" fmla="*/ 63 h 1326"/>
              <a:gd name="T6" fmla="*/ 0 w 2171"/>
              <a:gd name="T7" fmla="*/ 423 h 13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71" h="1326">
                <a:moveTo>
                  <a:pt x="1873" y="1326"/>
                </a:moveTo>
                <a:cubicBezTo>
                  <a:pt x="2171" y="1045"/>
                  <a:pt x="1825" y="678"/>
                  <a:pt x="1609" y="473"/>
                </a:cubicBezTo>
                <a:cubicBezTo>
                  <a:pt x="1406" y="281"/>
                  <a:pt x="1159" y="116"/>
                  <a:pt x="880" y="63"/>
                </a:cubicBezTo>
                <a:cubicBezTo>
                  <a:pt x="545" y="0"/>
                  <a:pt x="214" y="161"/>
                  <a:pt x="0" y="423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Freeform 9">
            <a:extLst>
              <a:ext uri="{FF2B5EF4-FFF2-40B4-BE49-F238E27FC236}">
                <a16:creationId xmlns:a16="http://schemas.microsoft.com/office/drawing/2014/main" id="{4EDB2B02-86A2-46F5-A4BE-B7D9B10411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701" y="6178751"/>
            <a:ext cx="504825" cy="681527"/>
          </a:xfrm>
          <a:custGeom>
            <a:avLst/>
            <a:gdLst>
              <a:gd name="T0" fmla="*/ 0 w 106"/>
              <a:gd name="T1" fmla="*/ 0 h 143"/>
              <a:gd name="T2" fmla="*/ 106 w 106"/>
              <a:gd name="T3" fmla="*/ 143 h 143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06" h="143">
                <a:moveTo>
                  <a:pt x="0" y="0"/>
                </a:moveTo>
                <a:cubicBezTo>
                  <a:pt x="35" y="54"/>
                  <a:pt x="70" y="101"/>
                  <a:pt x="106" y="143"/>
                </a:cubicBezTo>
              </a:path>
            </a:pathLst>
          </a:custGeom>
          <a:noFill/>
          <a:ln w="4763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Freeform 10">
            <a:extLst>
              <a:ext uri="{FF2B5EF4-FFF2-40B4-BE49-F238E27FC236}">
                <a16:creationId xmlns:a16="http://schemas.microsoft.com/office/drawing/2014/main" id="{43954639-FB5D-41F4-9560-6F6DFE7784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59376"/>
            <a:ext cx="11091863" cy="6923796"/>
          </a:xfrm>
          <a:custGeom>
            <a:avLst/>
            <a:gdLst>
              <a:gd name="T0" fmla="*/ 2046 w 2330"/>
              <a:gd name="T1" fmla="*/ 1452 h 1452"/>
              <a:gd name="T2" fmla="*/ 1813 w 2330"/>
              <a:gd name="T3" fmla="*/ 601 h 1452"/>
              <a:gd name="T4" fmla="*/ 956 w 2330"/>
              <a:gd name="T5" fmla="*/ 97 h 1452"/>
              <a:gd name="T6" fmla="*/ 0 w 2330"/>
              <a:gd name="T7" fmla="*/ 366 h 14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330" h="1452">
                <a:moveTo>
                  <a:pt x="2046" y="1452"/>
                </a:moveTo>
                <a:cubicBezTo>
                  <a:pt x="2330" y="1153"/>
                  <a:pt x="2049" y="821"/>
                  <a:pt x="1813" y="601"/>
                </a:cubicBezTo>
                <a:cubicBezTo>
                  <a:pt x="1569" y="375"/>
                  <a:pt x="1282" y="179"/>
                  <a:pt x="956" y="97"/>
                </a:cubicBezTo>
                <a:cubicBezTo>
                  <a:pt x="572" y="0"/>
                  <a:pt x="292" y="101"/>
                  <a:pt x="0" y="366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Freeform 12">
            <a:extLst>
              <a:ext uri="{FF2B5EF4-FFF2-40B4-BE49-F238E27FC236}">
                <a16:creationId xmlns:a16="http://schemas.microsoft.com/office/drawing/2014/main" id="{E898931C-0323-41FA-A036-20F818B1FF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1916"/>
            <a:ext cx="1057275" cy="614491"/>
          </a:xfrm>
          <a:custGeom>
            <a:avLst/>
            <a:gdLst>
              <a:gd name="T0" fmla="*/ 222 w 222"/>
              <a:gd name="T1" fmla="*/ 0 h 129"/>
              <a:gd name="T2" fmla="*/ 0 w 222"/>
              <a:gd name="T3" fmla="*/ 129 h 129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22" h="129">
                <a:moveTo>
                  <a:pt x="222" y="0"/>
                </a:moveTo>
                <a:cubicBezTo>
                  <a:pt x="152" y="35"/>
                  <a:pt x="76" y="78"/>
                  <a:pt x="0" y="129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Freeform 14">
            <a:extLst>
              <a:ext uri="{FF2B5EF4-FFF2-40B4-BE49-F238E27FC236}">
                <a16:creationId xmlns:a16="http://schemas.microsoft.com/office/drawing/2014/main" id="{89AFE9DD-0792-4B98-B4EB-97ACA17E6A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701" y="-6705"/>
            <a:ext cx="595313" cy="352734"/>
          </a:xfrm>
          <a:custGeom>
            <a:avLst/>
            <a:gdLst>
              <a:gd name="T0" fmla="*/ 125 w 125"/>
              <a:gd name="T1" fmla="*/ 0 h 74"/>
              <a:gd name="T2" fmla="*/ 0 w 125"/>
              <a:gd name="T3" fmla="*/ 74 h 74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25" h="74">
                <a:moveTo>
                  <a:pt x="125" y="0"/>
                </a:moveTo>
                <a:cubicBezTo>
                  <a:pt x="85" y="22"/>
                  <a:pt x="43" y="47"/>
                  <a:pt x="0" y="74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Freeform 16">
            <a:extLst>
              <a:ext uri="{FF2B5EF4-FFF2-40B4-BE49-F238E27FC236}">
                <a16:creationId xmlns:a16="http://schemas.microsoft.com/office/drawing/2014/main" id="{3981F5C4-9AE1-404E-AF44-A4E6DB374F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1916"/>
            <a:ext cx="357188" cy="213875"/>
          </a:xfrm>
          <a:custGeom>
            <a:avLst/>
            <a:gdLst>
              <a:gd name="T0" fmla="*/ 75 w 75"/>
              <a:gd name="T1" fmla="*/ 0 h 45"/>
              <a:gd name="T2" fmla="*/ 0 w 75"/>
              <a:gd name="T3" fmla="*/ 45 h 4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75" h="45">
                <a:moveTo>
                  <a:pt x="75" y="0"/>
                </a:moveTo>
                <a:cubicBezTo>
                  <a:pt x="50" y="14"/>
                  <a:pt x="25" y="29"/>
                  <a:pt x="0" y="45"/>
                </a:cubicBezTo>
              </a:path>
            </a:pathLst>
          </a:custGeom>
          <a:noFill/>
          <a:ln w="12700" cap="flat">
            <a:solidFill>
              <a:schemeClr val="tx1">
                <a:alpha val="20000"/>
              </a:schemeClr>
            </a:solidFill>
            <a:prstDash val="dash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" name="Freeform 11">
            <a:extLst>
              <a:ext uri="{FF2B5EF4-FFF2-40B4-BE49-F238E27FC236}">
                <a16:creationId xmlns:a16="http://schemas.microsoft.com/office/drawing/2014/main" id="{763C1781-8726-4FAC-8C45-FF40376BE4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5426601" y="-1916"/>
            <a:ext cx="5788025" cy="6847184"/>
          </a:xfrm>
          <a:custGeom>
            <a:avLst/>
            <a:gdLst>
              <a:gd name="T0" fmla="*/ 1094 w 1216"/>
              <a:gd name="T1" fmla="*/ 1436 h 1436"/>
              <a:gd name="T2" fmla="*/ 709 w 1216"/>
              <a:gd name="T3" fmla="*/ 551 h 1436"/>
              <a:gd name="T4" fmla="*/ 0 w 1216"/>
              <a:gd name="T5" fmla="*/ 0 h 14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216" h="1436">
                <a:moveTo>
                  <a:pt x="1094" y="1436"/>
                </a:moveTo>
                <a:cubicBezTo>
                  <a:pt x="1216" y="1114"/>
                  <a:pt x="904" y="770"/>
                  <a:pt x="709" y="551"/>
                </a:cubicBezTo>
                <a:cubicBezTo>
                  <a:pt x="509" y="327"/>
                  <a:pt x="274" y="127"/>
                  <a:pt x="0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" name="Freeform 21">
            <a:extLst>
              <a:ext uri="{FF2B5EF4-FFF2-40B4-BE49-F238E27FC236}">
                <a16:creationId xmlns:a16="http://schemas.microsoft.com/office/drawing/2014/main" id="{301491B5-56C7-43DC-A3D9-861EECCA05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9235014" y="2872"/>
            <a:ext cx="2951163" cy="2555325"/>
          </a:xfrm>
          <a:custGeom>
            <a:avLst/>
            <a:gdLst>
              <a:gd name="T0" fmla="*/ 620 w 620"/>
              <a:gd name="T1" fmla="*/ 536 h 536"/>
              <a:gd name="T2" fmla="*/ 0 w 620"/>
              <a:gd name="T3" fmla="*/ 0 h 536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20" h="536">
                <a:moveTo>
                  <a:pt x="620" y="536"/>
                </a:moveTo>
                <a:cubicBezTo>
                  <a:pt x="404" y="314"/>
                  <a:pt x="196" y="138"/>
                  <a:pt x="0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5AD3AF35-2701-4E41-83A8-F1EAD3344F52}"/>
              </a:ext>
            </a:extLst>
          </p:cNvPr>
          <p:cNvSpPr txBox="1"/>
          <p:nvPr/>
        </p:nvSpPr>
        <p:spPr>
          <a:xfrm>
            <a:off x="5608319" y="-600659"/>
            <a:ext cx="6441859" cy="443274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5400" b="1" dirty="0">
                <a:latin typeface="+mj-lt"/>
                <a:ea typeface="+mj-ea"/>
                <a:cs typeface="+mj-cs"/>
              </a:rPr>
              <a:t>Write the singular nouns for each of the plura</a:t>
            </a:r>
            <a:r>
              <a:rPr lang="en-US" altLang="ja-JP" sz="5400" b="1" dirty="0">
                <a:latin typeface="+mj-lt"/>
                <a:ea typeface="+mj-ea"/>
                <a:cs typeface="+mj-cs"/>
              </a:rPr>
              <a:t>ls</a:t>
            </a:r>
            <a:endParaRPr kumimoji="1" lang="en-US" altLang="ja-JP" sz="5400" b="1" dirty="0">
              <a:latin typeface="+mj-lt"/>
              <a:ea typeface="+mj-ea"/>
              <a:cs typeface="+mj-cs"/>
            </a:endParaRPr>
          </a:p>
        </p:txBody>
      </p:sp>
      <p:sp>
        <p:nvSpPr>
          <p:cNvPr id="49" name="Freeform 22">
            <a:extLst>
              <a:ext uri="{FF2B5EF4-FFF2-40B4-BE49-F238E27FC236}">
                <a16:creationId xmlns:a16="http://schemas.microsoft.com/office/drawing/2014/main" id="{237E2353-22DF-46E0-A200-FB30F8F394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0020826" y="-1916"/>
            <a:ext cx="2165350" cy="1358265"/>
          </a:xfrm>
          <a:custGeom>
            <a:avLst/>
            <a:gdLst>
              <a:gd name="T0" fmla="*/ 0 w 455"/>
              <a:gd name="T1" fmla="*/ 0 h 285"/>
              <a:gd name="T2" fmla="*/ 455 w 455"/>
              <a:gd name="T3" fmla="*/ 285 h 28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455" h="285">
                <a:moveTo>
                  <a:pt x="0" y="0"/>
                </a:moveTo>
                <a:cubicBezTo>
                  <a:pt x="153" y="85"/>
                  <a:pt x="308" y="180"/>
                  <a:pt x="455" y="285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" name="Freeform 23">
            <a:extLst>
              <a:ext uri="{FF2B5EF4-FFF2-40B4-BE49-F238E27FC236}">
                <a16:creationId xmlns:a16="http://schemas.microsoft.com/office/drawing/2014/main" id="{DD6138DB-057B-45F7-A5F4-E7BFDA20D0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90826" y="-1916"/>
            <a:ext cx="895350" cy="534687"/>
          </a:xfrm>
          <a:custGeom>
            <a:avLst/>
            <a:gdLst>
              <a:gd name="T0" fmla="*/ 0 w 188"/>
              <a:gd name="T1" fmla="*/ 0 h 112"/>
              <a:gd name="T2" fmla="*/ 188 w 188"/>
              <a:gd name="T3" fmla="*/ 112 h 11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88" h="112">
                <a:moveTo>
                  <a:pt x="0" y="0"/>
                </a:moveTo>
                <a:cubicBezTo>
                  <a:pt x="63" y="36"/>
                  <a:pt x="126" y="73"/>
                  <a:pt x="188" y="112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79A54AB1-B64F-4843-BFAB-81CB74E66B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31529">
            <a:off x="752078" y="2218040"/>
            <a:ext cx="4418757" cy="4259609"/>
          </a:xfrm>
          <a:custGeom>
            <a:avLst/>
            <a:gdLst>
              <a:gd name="connsiteX0" fmla="*/ 404107 w 4507111"/>
              <a:gd name="connsiteY0" fmla="*/ 0 h 4344781"/>
              <a:gd name="connsiteX1" fmla="*/ 371857 w 4507111"/>
              <a:gd name="connsiteY1" fmla="*/ 117359 h 4344781"/>
              <a:gd name="connsiteX2" fmla="*/ 307833 w 4507111"/>
              <a:gd name="connsiteY2" fmla="*/ 632970 h 4344781"/>
              <a:gd name="connsiteX3" fmla="*/ 3569418 w 4507111"/>
              <a:gd name="connsiteY3" fmla="*/ 4141149 h 4344781"/>
              <a:gd name="connsiteX4" fmla="*/ 4440861 w 4507111"/>
              <a:gd name="connsiteY4" fmla="*/ 4332480 h 4344781"/>
              <a:gd name="connsiteX5" fmla="*/ 4507111 w 4507111"/>
              <a:gd name="connsiteY5" fmla="*/ 4341752 h 4344781"/>
              <a:gd name="connsiteX6" fmla="*/ 4296045 w 4507111"/>
              <a:gd name="connsiteY6" fmla="*/ 4344781 h 4344781"/>
              <a:gd name="connsiteX7" fmla="*/ 3749565 w 4507111"/>
              <a:gd name="connsiteY7" fmla="*/ 4321853 h 4344781"/>
              <a:gd name="connsiteX8" fmla="*/ 36764 w 4507111"/>
              <a:gd name="connsiteY8" fmla="*/ 1629794 h 4344781"/>
              <a:gd name="connsiteX9" fmla="*/ 300069 w 4507111"/>
              <a:gd name="connsiteY9" fmla="*/ 144750 h 4344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07111" h="4344781">
                <a:moveTo>
                  <a:pt x="404107" y="0"/>
                </a:moveTo>
                <a:lnTo>
                  <a:pt x="371857" y="117359"/>
                </a:lnTo>
                <a:cubicBezTo>
                  <a:pt x="333827" y="278567"/>
                  <a:pt x="311875" y="450459"/>
                  <a:pt x="307833" y="632970"/>
                </a:cubicBezTo>
                <a:cubicBezTo>
                  <a:pt x="264711" y="2579752"/>
                  <a:pt x="2253987" y="3769243"/>
                  <a:pt x="3569418" y="4141149"/>
                </a:cubicBezTo>
                <a:cubicBezTo>
                  <a:pt x="3816061" y="4210881"/>
                  <a:pt x="4114807" y="4279754"/>
                  <a:pt x="4440861" y="4332480"/>
                </a:cubicBezTo>
                <a:lnTo>
                  <a:pt x="4507111" y="4341752"/>
                </a:lnTo>
                <a:lnTo>
                  <a:pt x="4296045" y="4344781"/>
                </a:lnTo>
                <a:cubicBezTo>
                  <a:pt x="4097363" y="4343711"/>
                  <a:pt x="3912623" y="4335104"/>
                  <a:pt x="3749565" y="4321853"/>
                </a:cubicBezTo>
                <a:cubicBezTo>
                  <a:pt x="2445102" y="4215850"/>
                  <a:pt x="356405" y="3466499"/>
                  <a:pt x="36764" y="1629794"/>
                </a:cubicBezTo>
                <a:cubicBezTo>
                  <a:pt x="-63123" y="1055823"/>
                  <a:pt x="45741" y="555869"/>
                  <a:pt x="300069" y="144750"/>
                </a:cubicBezTo>
                <a:close/>
              </a:path>
            </a:pathLst>
          </a:cu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542A6307-C6CB-4E25-A31D-5494115CF3B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302" b="2"/>
          <a:stretch/>
        </p:blipFill>
        <p:spPr>
          <a:xfrm>
            <a:off x="1204843" y="2685199"/>
            <a:ext cx="4335891" cy="2984691"/>
          </a:xfrm>
          <a:custGeom>
            <a:avLst/>
            <a:gdLst/>
            <a:ahLst/>
            <a:cxnLst/>
            <a:rect l="l" t="t" r="r" b="b"/>
            <a:pathLst>
              <a:path w="7761924" h="5343065">
                <a:moveTo>
                  <a:pt x="3025687" y="76"/>
                </a:moveTo>
                <a:cubicBezTo>
                  <a:pt x="3140786" y="756"/>
                  <a:pt x="3256631" y="6055"/>
                  <a:pt x="3372722" y="16088"/>
                </a:cubicBezTo>
                <a:cubicBezTo>
                  <a:pt x="5230178" y="176616"/>
                  <a:pt x="7761924" y="1424594"/>
                  <a:pt x="7761924" y="3316816"/>
                </a:cubicBezTo>
                <a:cubicBezTo>
                  <a:pt x="7646022" y="5237647"/>
                  <a:pt x="4988715" y="5423921"/>
                  <a:pt x="3701109" y="5320611"/>
                </a:cubicBezTo>
                <a:cubicBezTo>
                  <a:pt x="2413504" y="5217301"/>
                  <a:pt x="351800" y="4486992"/>
                  <a:pt x="36290" y="2696959"/>
                </a:cubicBezTo>
                <a:cubicBezTo>
                  <a:pt x="-259500" y="1018804"/>
                  <a:pt x="1299198" y="-10133"/>
                  <a:pt x="3025687" y="76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2698702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11EAC7D6-49F2-44C6-B95A-0AA9C829BFEC}"/>
              </a:ext>
            </a:extLst>
          </p:cNvPr>
          <p:cNvSpPr txBox="1"/>
          <p:nvPr/>
        </p:nvSpPr>
        <p:spPr>
          <a:xfrm>
            <a:off x="4452937" y="600075"/>
            <a:ext cx="3286125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6000" dirty="0">
                <a:latin typeface="Aharoni" panose="02010803020104030203" pitchFamily="2" charset="-79"/>
                <a:cs typeface="Aharoni" panose="02010803020104030203" pitchFamily="2" charset="-79"/>
              </a:rPr>
              <a:t>parent</a:t>
            </a:r>
            <a:endParaRPr kumimoji="1" lang="en-US" altLang="ja-JP" sz="60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ctr"/>
            <a:r>
              <a:rPr lang="en-US" altLang="ja-JP" sz="6000" dirty="0">
                <a:latin typeface="Aharoni" panose="02010803020104030203" pitchFamily="2" charset="-79"/>
                <a:cs typeface="Aharoni" panose="02010803020104030203" pitchFamily="2" charset="-79"/>
              </a:rPr>
              <a:t>spider</a:t>
            </a:r>
          </a:p>
          <a:p>
            <a:pPr algn="ctr"/>
            <a:r>
              <a:rPr kumimoji="1" lang="en-US" altLang="ja-JP" sz="6000" dirty="0">
                <a:latin typeface="Aharoni" panose="02010803020104030203" pitchFamily="2" charset="-79"/>
                <a:cs typeface="Aharoni" panose="02010803020104030203" pitchFamily="2" charset="-79"/>
              </a:rPr>
              <a:t>fox</a:t>
            </a:r>
          </a:p>
          <a:p>
            <a:pPr algn="ctr"/>
            <a:r>
              <a:rPr lang="en-US" altLang="ja-JP" sz="6000" dirty="0">
                <a:latin typeface="Aharoni" panose="02010803020104030203" pitchFamily="2" charset="-79"/>
                <a:cs typeface="Aharoni" panose="02010803020104030203" pitchFamily="2" charset="-79"/>
              </a:rPr>
              <a:t>p</a:t>
            </a:r>
            <a:r>
              <a:rPr kumimoji="1" lang="en-US" altLang="ja-JP" sz="6000" dirty="0">
                <a:latin typeface="Aharoni" panose="02010803020104030203" pitchFamily="2" charset="-79"/>
                <a:cs typeface="Aharoni" panose="02010803020104030203" pitchFamily="2" charset="-79"/>
              </a:rPr>
              <a:t>irate</a:t>
            </a:r>
          </a:p>
          <a:p>
            <a:pPr algn="ctr"/>
            <a:r>
              <a:rPr lang="en-US" altLang="ja-JP" sz="6000" dirty="0">
                <a:latin typeface="Aharoni" panose="02010803020104030203" pitchFamily="2" charset="-79"/>
                <a:cs typeface="Aharoni" panose="02010803020104030203" pitchFamily="2" charset="-79"/>
              </a:rPr>
              <a:t>p</a:t>
            </a:r>
            <a:r>
              <a:rPr kumimoji="1" lang="en-US" altLang="ja-JP" sz="6000" dirty="0">
                <a:latin typeface="Aharoni" panose="02010803020104030203" pitchFamily="2" charset="-79"/>
                <a:cs typeface="Aharoni" panose="02010803020104030203" pitchFamily="2" charset="-79"/>
              </a:rPr>
              <a:t>iano</a:t>
            </a:r>
          </a:p>
          <a:p>
            <a:pPr algn="ctr"/>
            <a:r>
              <a:rPr kumimoji="1" lang="en-US" altLang="ja-JP" sz="6000" dirty="0">
                <a:latin typeface="Aharoni" panose="02010803020104030203" pitchFamily="2" charset="-79"/>
                <a:cs typeface="Aharoni" panose="02010803020104030203" pitchFamily="2" charset="-79"/>
              </a:rPr>
              <a:t>baby</a:t>
            </a:r>
          </a:p>
          <a:p>
            <a:pPr algn="ctr"/>
            <a:endParaRPr kumimoji="1" lang="ja-JP" altLang="en-US" sz="60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256FEF11-A442-4E0A-A646-08A6D7297407}"/>
              </a:ext>
            </a:extLst>
          </p:cNvPr>
          <p:cNvSpPr txBox="1"/>
          <p:nvPr/>
        </p:nvSpPr>
        <p:spPr>
          <a:xfrm>
            <a:off x="685800" y="2505075"/>
            <a:ext cx="328612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6000" dirty="0">
                <a:latin typeface="Aharoni" panose="02010803020104030203" pitchFamily="2" charset="-79"/>
                <a:cs typeface="Aharoni" panose="02010803020104030203" pitchFamily="2" charset="-79"/>
              </a:rPr>
              <a:t>l</a:t>
            </a:r>
            <a:r>
              <a:rPr kumimoji="1" lang="en-US" altLang="ja-JP" sz="6000" dirty="0">
                <a:latin typeface="Aharoni" panose="02010803020104030203" pitchFamily="2" charset="-79"/>
                <a:cs typeface="Aharoni" panose="02010803020104030203" pitchFamily="2" charset="-79"/>
              </a:rPr>
              <a:t>eaf</a:t>
            </a:r>
          </a:p>
          <a:p>
            <a:pPr algn="ctr"/>
            <a:r>
              <a:rPr lang="en-US" altLang="ja-JP" sz="6000" dirty="0">
                <a:latin typeface="Aharoni" panose="02010803020104030203" pitchFamily="2" charset="-79"/>
                <a:cs typeface="Aharoni" panose="02010803020104030203" pitchFamily="2" charset="-79"/>
              </a:rPr>
              <a:t>scarf</a:t>
            </a:r>
          </a:p>
          <a:p>
            <a:pPr algn="ctr"/>
            <a:r>
              <a:rPr lang="en-US" altLang="ja-JP" sz="6000" dirty="0">
                <a:latin typeface="Aharoni" panose="02010803020104030203" pitchFamily="2" charset="-79"/>
                <a:cs typeface="Aharoni" panose="02010803020104030203" pitchFamily="2" charset="-79"/>
              </a:rPr>
              <a:t>g</a:t>
            </a:r>
            <a:r>
              <a:rPr kumimoji="1" lang="en-US" altLang="ja-JP" sz="6000" dirty="0">
                <a:latin typeface="Aharoni" panose="02010803020104030203" pitchFamily="2" charset="-79"/>
                <a:cs typeface="Aharoni" panose="02010803020104030203" pitchFamily="2" charset="-79"/>
              </a:rPr>
              <a:t>oose</a:t>
            </a:r>
          </a:p>
          <a:p>
            <a:pPr algn="ctr"/>
            <a:r>
              <a:rPr lang="en-US" altLang="ja-JP" sz="6000" dirty="0">
                <a:latin typeface="Aharoni" panose="02010803020104030203" pitchFamily="2" charset="-79"/>
                <a:cs typeface="Aharoni" panose="02010803020104030203" pitchFamily="2" charset="-79"/>
              </a:rPr>
              <a:t>thief</a:t>
            </a:r>
            <a:endParaRPr kumimoji="1" lang="ja-JP" altLang="en-US" sz="60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2794AE1-FB75-4F80-AF13-D8F137E954FC}"/>
              </a:ext>
            </a:extLst>
          </p:cNvPr>
          <p:cNvSpPr txBox="1"/>
          <p:nvPr/>
        </p:nvSpPr>
        <p:spPr>
          <a:xfrm>
            <a:off x="8220074" y="600075"/>
            <a:ext cx="3286125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6000" dirty="0">
                <a:latin typeface="Aharoni" panose="02010803020104030203" pitchFamily="2" charset="-79"/>
                <a:cs typeface="Aharoni" panose="02010803020104030203" pitchFamily="2" charset="-79"/>
              </a:rPr>
              <a:t>dollar</a:t>
            </a:r>
            <a:endParaRPr kumimoji="1" lang="en-US" altLang="ja-JP" sz="60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ctr"/>
            <a:r>
              <a:rPr lang="en-US" altLang="ja-JP" sz="6000" dirty="0">
                <a:latin typeface="Aharoni" panose="02010803020104030203" pitchFamily="2" charset="-79"/>
                <a:cs typeface="Aharoni" panose="02010803020104030203" pitchFamily="2" charset="-79"/>
              </a:rPr>
              <a:t>anchovy</a:t>
            </a:r>
          </a:p>
          <a:p>
            <a:pPr algn="ctr"/>
            <a:r>
              <a:rPr lang="en-US" altLang="ja-JP" sz="6000" dirty="0">
                <a:latin typeface="Aharoni" panose="02010803020104030203" pitchFamily="2" charset="-79"/>
                <a:cs typeface="Aharoni" panose="02010803020104030203" pitchFamily="2" charset="-79"/>
              </a:rPr>
              <a:t>deer</a:t>
            </a:r>
            <a:endParaRPr kumimoji="1" lang="en-US" altLang="ja-JP" sz="60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ctr"/>
            <a:r>
              <a:rPr kumimoji="1" lang="en-US" altLang="ja-JP" sz="6000" dirty="0">
                <a:latin typeface="Aharoni" panose="02010803020104030203" pitchFamily="2" charset="-79"/>
                <a:cs typeface="Aharoni" panose="02010803020104030203" pitchFamily="2" charset="-79"/>
              </a:rPr>
              <a:t>virus</a:t>
            </a:r>
          </a:p>
          <a:p>
            <a:pPr algn="ctr"/>
            <a:r>
              <a:rPr kumimoji="1" lang="en-US" altLang="ja-JP" sz="6000" dirty="0">
                <a:latin typeface="Aharoni" panose="02010803020104030203" pitchFamily="2" charset="-79"/>
                <a:cs typeface="Aharoni" panose="02010803020104030203" pitchFamily="2" charset="-79"/>
              </a:rPr>
              <a:t>mouse</a:t>
            </a:r>
          </a:p>
          <a:p>
            <a:pPr algn="ctr"/>
            <a:r>
              <a:rPr lang="en-US" altLang="ja-JP" sz="6000" dirty="0">
                <a:latin typeface="Aharoni" panose="02010803020104030203" pitchFamily="2" charset="-79"/>
                <a:cs typeface="Aharoni" panose="02010803020104030203" pitchFamily="2" charset="-79"/>
              </a:rPr>
              <a:t>apology</a:t>
            </a:r>
            <a:endParaRPr kumimoji="1" lang="en-US" altLang="ja-JP" sz="60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ctr"/>
            <a:endParaRPr kumimoji="1" lang="ja-JP" altLang="en-US" sz="60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5F28F51F-2559-4BB2-BF47-192E10E5E1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2510" y="266701"/>
            <a:ext cx="1655522" cy="17119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E7D4C801-6CD9-4E7A-80DC-1DE0542B3F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0041"/>
            <a:ext cx="1449809" cy="1499234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7CD09A8A-0F8B-471E-BCB1-3E1044EA49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4165" y="447675"/>
            <a:ext cx="1326382" cy="1371600"/>
          </a:xfrm>
          <a:prstGeom prst="rect">
            <a:avLst/>
          </a:prstGeom>
        </p:spPr>
      </p:pic>
      <p:sp>
        <p:nvSpPr>
          <p:cNvPr id="12" name="矢印: 右 11">
            <a:extLst>
              <a:ext uri="{FF2B5EF4-FFF2-40B4-BE49-F238E27FC236}">
                <a16:creationId xmlns:a16="http://schemas.microsoft.com/office/drawing/2014/main" id="{CDA2D3AB-D3AB-423B-B16C-6D064CEB4182}"/>
              </a:ext>
            </a:extLst>
          </p:cNvPr>
          <p:cNvSpPr/>
          <p:nvPr/>
        </p:nvSpPr>
        <p:spPr>
          <a:xfrm>
            <a:off x="2524125" y="1133475"/>
            <a:ext cx="904875" cy="3308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21887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reeform 5">
            <a:extLst>
              <a:ext uri="{FF2B5EF4-FFF2-40B4-BE49-F238E27FC236}">
                <a16:creationId xmlns:a16="http://schemas.microsoft.com/office/drawing/2014/main" id="{07322A9E-F1EC-405E-8971-BA906EFFCC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329674" y="1290909"/>
            <a:ext cx="9702800" cy="5573512"/>
          </a:xfrm>
          <a:custGeom>
            <a:avLst/>
            <a:gdLst>
              <a:gd name="T0" fmla="*/ 1752 w 2038"/>
              <a:gd name="T1" fmla="*/ 1169 h 1169"/>
              <a:gd name="T2" fmla="*/ 1487 w 2038"/>
              <a:gd name="T3" fmla="*/ 334 h 1169"/>
              <a:gd name="T4" fmla="*/ 860 w 2038"/>
              <a:gd name="T5" fmla="*/ 22 h 1169"/>
              <a:gd name="T6" fmla="*/ 199 w 2038"/>
              <a:gd name="T7" fmla="*/ 318 h 1169"/>
              <a:gd name="T8" fmla="*/ 399 w 2038"/>
              <a:gd name="T9" fmla="*/ 1165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38" h="1169">
                <a:moveTo>
                  <a:pt x="1752" y="1169"/>
                </a:moveTo>
                <a:cubicBezTo>
                  <a:pt x="2038" y="928"/>
                  <a:pt x="1673" y="513"/>
                  <a:pt x="1487" y="334"/>
                </a:cubicBezTo>
                <a:cubicBezTo>
                  <a:pt x="1316" y="170"/>
                  <a:pt x="1099" y="43"/>
                  <a:pt x="860" y="22"/>
                </a:cubicBezTo>
                <a:cubicBezTo>
                  <a:pt x="621" y="0"/>
                  <a:pt x="341" y="128"/>
                  <a:pt x="199" y="318"/>
                </a:cubicBezTo>
                <a:cubicBezTo>
                  <a:pt x="0" y="586"/>
                  <a:pt x="184" y="965"/>
                  <a:pt x="399" y="1165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Freeform 6">
            <a:extLst>
              <a:ext uri="{FF2B5EF4-FFF2-40B4-BE49-F238E27FC236}">
                <a16:creationId xmlns:a16="http://schemas.microsoft.com/office/drawing/2014/main" id="{A5704422-1118-4FD1-95AD-29A064EB80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70451" y="2010741"/>
            <a:ext cx="7373938" cy="4848892"/>
          </a:xfrm>
          <a:custGeom>
            <a:avLst/>
            <a:gdLst>
              <a:gd name="T0" fmla="*/ 1025 w 1549"/>
              <a:gd name="T1" fmla="*/ 1016 h 1017"/>
              <a:gd name="T2" fmla="*/ 1443 w 1549"/>
              <a:gd name="T3" fmla="*/ 592 h 1017"/>
              <a:gd name="T4" fmla="*/ 782 w 1549"/>
              <a:gd name="T5" fmla="*/ 53 h 1017"/>
              <a:gd name="T6" fmla="*/ 150 w 1549"/>
              <a:gd name="T7" fmla="*/ 329 h 1017"/>
              <a:gd name="T8" fmla="*/ 477 w 1549"/>
              <a:gd name="T9" fmla="*/ 1017 h 10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49" h="1017">
                <a:moveTo>
                  <a:pt x="1025" y="1016"/>
                </a:moveTo>
                <a:cubicBezTo>
                  <a:pt x="1223" y="971"/>
                  <a:pt x="1549" y="857"/>
                  <a:pt x="1443" y="592"/>
                </a:cubicBezTo>
                <a:cubicBezTo>
                  <a:pt x="1344" y="344"/>
                  <a:pt x="1041" y="111"/>
                  <a:pt x="782" y="53"/>
                </a:cubicBezTo>
                <a:cubicBezTo>
                  <a:pt x="545" y="0"/>
                  <a:pt x="275" y="117"/>
                  <a:pt x="150" y="329"/>
                </a:cubicBezTo>
                <a:cubicBezTo>
                  <a:pt x="0" y="584"/>
                  <a:pt x="243" y="911"/>
                  <a:pt x="477" y="1017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Freeform 7">
            <a:extLst>
              <a:ext uri="{FF2B5EF4-FFF2-40B4-BE49-F238E27FC236}">
                <a16:creationId xmlns:a16="http://schemas.microsoft.com/office/drawing/2014/main" id="{A88B2AAA-B805-498E-A9E6-98B8858554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251351" y="1780905"/>
            <a:ext cx="8035925" cy="5083516"/>
          </a:xfrm>
          <a:custGeom>
            <a:avLst/>
            <a:gdLst>
              <a:gd name="T0" fmla="*/ 1302 w 1688"/>
              <a:gd name="T1" fmla="*/ 1066 h 1066"/>
              <a:gd name="T2" fmla="*/ 1613 w 1688"/>
              <a:gd name="T3" fmla="*/ 850 h 1066"/>
              <a:gd name="T4" fmla="*/ 1517 w 1688"/>
              <a:gd name="T5" fmla="*/ 471 h 1066"/>
              <a:gd name="T6" fmla="*/ 798 w 1688"/>
              <a:gd name="T7" fmla="*/ 28 h 1066"/>
              <a:gd name="T8" fmla="*/ 181 w 1688"/>
              <a:gd name="T9" fmla="*/ 333 h 1066"/>
              <a:gd name="T10" fmla="*/ 420 w 1688"/>
              <a:gd name="T11" fmla="*/ 1066 h 10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688" h="1066">
                <a:moveTo>
                  <a:pt x="1302" y="1066"/>
                </a:moveTo>
                <a:cubicBezTo>
                  <a:pt x="1416" y="1024"/>
                  <a:pt x="1551" y="962"/>
                  <a:pt x="1613" y="850"/>
                </a:cubicBezTo>
                <a:cubicBezTo>
                  <a:pt x="1688" y="715"/>
                  <a:pt x="1606" y="575"/>
                  <a:pt x="1517" y="471"/>
                </a:cubicBezTo>
                <a:cubicBezTo>
                  <a:pt x="1336" y="258"/>
                  <a:pt x="1084" y="62"/>
                  <a:pt x="798" y="28"/>
                </a:cubicBezTo>
                <a:cubicBezTo>
                  <a:pt x="559" y="0"/>
                  <a:pt x="317" y="138"/>
                  <a:pt x="181" y="333"/>
                </a:cubicBezTo>
                <a:cubicBezTo>
                  <a:pt x="0" y="592"/>
                  <a:pt x="191" y="907"/>
                  <a:pt x="420" y="1066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Freeform 8">
            <a:extLst>
              <a:ext uri="{FF2B5EF4-FFF2-40B4-BE49-F238E27FC236}">
                <a16:creationId xmlns:a16="http://schemas.microsoft.com/office/drawing/2014/main" id="{9B8051E0-19D7-43E1-BFD9-E6DBFEB3A3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542347"/>
            <a:ext cx="10334625" cy="6322075"/>
          </a:xfrm>
          <a:custGeom>
            <a:avLst/>
            <a:gdLst>
              <a:gd name="T0" fmla="*/ 1873 w 2171"/>
              <a:gd name="T1" fmla="*/ 1326 h 1326"/>
              <a:gd name="T2" fmla="*/ 1609 w 2171"/>
              <a:gd name="T3" fmla="*/ 473 h 1326"/>
              <a:gd name="T4" fmla="*/ 880 w 2171"/>
              <a:gd name="T5" fmla="*/ 63 h 1326"/>
              <a:gd name="T6" fmla="*/ 0 w 2171"/>
              <a:gd name="T7" fmla="*/ 423 h 13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71" h="1326">
                <a:moveTo>
                  <a:pt x="1873" y="1326"/>
                </a:moveTo>
                <a:cubicBezTo>
                  <a:pt x="2171" y="1045"/>
                  <a:pt x="1825" y="678"/>
                  <a:pt x="1609" y="473"/>
                </a:cubicBezTo>
                <a:cubicBezTo>
                  <a:pt x="1406" y="281"/>
                  <a:pt x="1159" y="116"/>
                  <a:pt x="880" y="63"/>
                </a:cubicBezTo>
                <a:cubicBezTo>
                  <a:pt x="545" y="0"/>
                  <a:pt x="214" y="161"/>
                  <a:pt x="0" y="423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Freeform 9">
            <a:extLst>
              <a:ext uri="{FF2B5EF4-FFF2-40B4-BE49-F238E27FC236}">
                <a16:creationId xmlns:a16="http://schemas.microsoft.com/office/drawing/2014/main" id="{4EDB2B02-86A2-46F5-A4BE-B7D9B10411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701" y="6178751"/>
            <a:ext cx="504825" cy="681527"/>
          </a:xfrm>
          <a:custGeom>
            <a:avLst/>
            <a:gdLst>
              <a:gd name="T0" fmla="*/ 0 w 106"/>
              <a:gd name="T1" fmla="*/ 0 h 143"/>
              <a:gd name="T2" fmla="*/ 106 w 106"/>
              <a:gd name="T3" fmla="*/ 143 h 143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06" h="143">
                <a:moveTo>
                  <a:pt x="0" y="0"/>
                </a:moveTo>
                <a:cubicBezTo>
                  <a:pt x="35" y="54"/>
                  <a:pt x="70" y="101"/>
                  <a:pt x="106" y="143"/>
                </a:cubicBezTo>
              </a:path>
            </a:pathLst>
          </a:custGeom>
          <a:noFill/>
          <a:ln w="4763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Freeform 10">
            <a:extLst>
              <a:ext uri="{FF2B5EF4-FFF2-40B4-BE49-F238E27FC236}">
                <a16:creationId xmlns:a16="http://schemas.microsoft.com/office/drawing/2014/main" id="{43954639-FB5D-41F4-9560-6F6DFE7784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59376"/>
            <a:ext cx="11091863" cy="6923796"/>
          </a:xfrm>
          <a:custGeom>
            <a:avLst/>
            <a:gdLst>
              <a:gd name="T0" fmla="*/ 2046 w 2330"/>
              <a:gd name="T1" fmla="*/ 1452 h 1452"/>
              <a:gd name="T2" fmla="*/ 1813 w 2330"/>
              <a:gd name="T3" fmla="*/ 601 h 1452"/>
              <a:gd name="T4" fmla="*/ 956 w 2330"/>
              <a:gd name="T5" fmla="*/ 97 h 1452"/>
              <a:gd name="T6" fmla="*/ 0 w 2330"/>
              <a:gd name="T7" fmla="*/ 366 h 14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330" h="1452">
                <a:moveTo>
                  <a:pt x="2046" y="1452"/>
                </a:moveTo>
                <a:cubicBezTo>
                  <a:pt x="2330" y="1153"/>
                  <a:pt x="2049" y="821"/>
                  <a:pt x="1813" y="601"/>
                </a:cubicBezTo>
                <a:cubicBezTo>
                  <a:pt x="1569" y="375"/>
                  <a:pt x="1282" y="179"/>
                  <a:pt x="956" y="97"/>
                </a:cubicBezTo>
                <a:cubicBezTo>
                  <a:pt x="572" y="0"/>
                  <a:pt x="292" y="101"/>
                  <a:pt x="0" y="366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Freeform 12">
            <a:extLst>
              <a:ext uri="{FF2B5EF4-FFF2-40B4-BE49-F238E27FC236}">
                <a16:creationId xmlns:a16="http://schemas.microsoft.com/office/drawing/2014/main" id="{E898931C-0323-41FA-A036-20F818B1FF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1916"/>
            <a:ext cx="1057275" cy="614491"/>
          </a:xfrm>
          <a:custGeom>
            <a:avLst/>
            <a:gdLst>
              <a:gd name="T0" fmla="*/ 222 w 222"/>
              <a:gd name="T1" fmla="*/ 0 h 129"/>
              <a:gd name="T2" fmla="*/ 0 w 222"/>
              <a:gd name="T3" fmla="*/ 129 h 129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22" h="129">
                <a:moveTo>
                  <a:pt x="222" y="0"/>
                </a:moveTo>
                <a:cubicBezTo>
                  <a:pt x="152" y="35"/>
                  <a:pt x="76" y="78"/>
                  <a:pt x="0" y="129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Freeform 14">
            <a:extLst>
              <a:ext uri="{FF2B5EF4-FFF2-40B4-BE49-F238E27FC236}">
                <a16:creationId xmlns:a16="http://schemas.microsoft.com/office/drawing/2014/main" id="{89AFE9DD-0792-4B98-B4EB-97ACA17E6A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701" y="-6705"/>
            <a:ext cx="595313" cy="352734"/>
          </a:xfrm>
          <a:custGeom>
            <a:avLst/>
            <a:gdLst>
              <a:gd name="T0" fmla="*/ 125 w 125"/>
              <a:gd name="T1" fmla="*/ 0 h 74"/>
              <a:gd name="T2" fmla="*/ 0 w 125"/>
              <a:gd name="T3" fmla="*/ 74 h 74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25" h="74">
                <a:moveTo>
                  <a:pt x="125" y="0"/>
                </a:moveTo>
                <a:cubicBezTo>
                  <a:pt x="85" y="22"/>
                  <a:pt x="43" y="47"/>
                  <a:pt x="0" y="74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Freeform 16">
            <a:extLst>
              <a:ext uri="{FF2B5EF4-FFF2-40B4-BE49-F238E27FC236}">
                <a16:creationId xmlns:a16="http://schemas.microsoft.com/office/drawing/2014/main" id="{3981F5C4-9AE1-404E-AF44-A4E6DB374F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1916"/>
            <a:ext cx="357188" cy="213875"/>
          </a:xfrm>
          <a:custGeom>
            <a:avLst/>
            <a:gdLst>
              <a:gd name="T0" fmla="*/ 75 w 75"/>
              <a:gd name="T1" fmla="*/ 0 h 45"/>
              <a:gd name="T2" fmla="*/ 0 w 75"/>
              <a:gd name="T3" fmla="*/ 45 h 4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75" h="45">
                <a:moveTo>
                  <a:pt x="75" y="0"/>
                </a:moveTo>
                <a:cubicBezTo>
                  <a:pt x="50" y="14"/>
                  <a:pt x="25" y="29"/>
                  <a:pt x="0" y="45"/>
                </a:cubicBezTo>
              </a:path>
            </a:pathLst>
          </a:custGeom>
          <a:noFill/>
          <a:ln w="12700" cap="flat">
            <a:solidFill>
              <a:schemeClr val="tx1">
                <a:alpha val="20000"/>
              </a:schemeClr>
            </a:solidFill>
            <a:prstDash val="dash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" name="Freeform 11">
            <a:extLst>
              <a:ext uri="{FF2B5EF4-FFF2-40B4-BE49-F238E27FC236}">
                <a16:creationId xmlns:a16="http://schemas.microsoft.com/office/drawing/2014/main" id="{763C1781-8726-4FAC-8C45-FF40376BE4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5426601" y="-1916"/>
            <a:ext cx="5788025" cy="6847184"/>
          </a:xfrm>
          <a:custGeom>
            <a:avLst/>
            <a:gdLst>
              <a:gd name="T0" fmla="*/ 1094 w 1216"/>
              <a:gd name="T1" fmla="*/ 1436 h 1436"/>
              <a:gd name="T2" fmla="*/ 709 w 1216"/>
              <a:gd name="T3" fmla="*/ 551 h 1436"/>
              <a:gd name="T4" fmla="*/ 0 w 1216"/>
              <a:gd name="T5" fmla="*/ 0 h 14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216" h="1436">
                <a:moveTo>
                  <a:pt x="1094" y="1436"/>
                </a:moveTo>
                <a:cubicBezTo>
                  <a:pt x="1216" y="1114"/>
                  <a:pt x="904" y="770"/>
                  <a:pt x="709" y="551"/>
                </a:cubicBezTo>
                <a:cubicBezTo>
                  <a:pt x="509" y="327"/>
                  <a:pt x="274" y="127"/>
                  <a:pt x="0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" name="Freeform 21">
            <a:extLst>
              <a:ext uri="{FF2B5EF4-FFF2-40B4-BE49-F238E27FC236}">
                <a16:creationId xmlns:a16="http://schemas.microsoft.com/office/drawing/2014/main" id="{301491B5-56C7-43DC-A3D9-861EECCA05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9235014" y="2872"/>
            <a:ext cx="2951163" cy="2555325"/>
          </a:xfrm>
          <a:custGeom>
            <a:avLst/>
            <a:gdLst>
              <a:gd name="T0" fmla="*/ 620 w 620"/>
              <a:gd name="T1" fmla="*/ 536 h 536"/>
              <a:gd name="T2" fmla="*/ 0 w 620"/>
              <a:gd name="T3" fmla="*/ 0 h 536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20" h="536">
                <a:moveTo>
                  <a:pt x="620" y="536"/>
                </a:moveTo>
                <a:cubicBezTo>
                  <a:pt x="404" y="314"/>
                  <a:pt x="196" y="138"/>
                  <a:pt x="0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5AD3AF35-2701-4E41-83A8-F1EAD3344F52}"/>
              </a:ext>
            </a:extLst>
          </p:cNvPr>
          <p:cNvSpPr txBox="1"/>
          <p:nvPr/>
        </p:nvSpPr>
        <p:spPr>
          <a:xfrm>
            <a:off x="8032869" y="101159"/>
            <a:ext cx="3723939" cy="246888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8800" b="1" dirty="0">
                <a:latin typeface="+mj-lt"/>
                <a:ea typeface="+mj-ea"/>
                <a:cs typeface="+mj-cs"/>
              </a:rPr>
              <a:t>parsing</a:t>
            </a:r>
            <a:endParaRPr kumimoji="1" lang="en-US" altLang="ja-JP" sz="8800" b="1" dirty="0">
              <a:latin typeface="+mj-lt"/>
              <a:ea typeface="+mj-ea"/>
              <a:cs typeface="+mj-cs"/>
            </a:endParaRPr>
          </a:p>
        </p:txBody>
      </p:sp>
      <p:sp>
        <p:nvSpPr>
          <p:cNvPr id="49" name="Freeform 22">
            <a:extLst>
              <a:ext uri="{FF2B5EF4-FFF2-40B4-BE49-F238E27FC236}">
                <a16:creationId xmlns:a16="http://schemas.microsoft.com/office/drawing/2014/main" id="{237E2353-22DF-46E0-A200-FB30F8F394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0020826" y="-1916"/>
            <a:ext cx="2165350" cy="1358265"/>
          </a:xfrm>
          <a:custGeom>
            <a:avLst/>
            <a:gdLst>
              <a:gd name="T0" fmla="*/ 0 w 455"/>
              <a:gd name="T1" fmla="*/ 0 h 285"/>
              <a:gd name="T2" fmla="*/ 455 w 455"/>
              <a:gd name="T3" fmla="*/ 285 h 28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455" h="285">
                <a:moveTo>
                  <a:pt x="0" y="0"/>
                </a:moveTo>
                <a:cubicBezTo>
                  <a:pt x="153" y="85"/>
                  <a:pt x="308" y="180"/>
                  <a:pt x="455" y="285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" name="Freeform 23">
            <a:extLst>
              <a:ext uri="{FF2B5EF4-FFF2-40B4-BE49-F238E27FC236}">
                <a16:creationId xmlns:a16="http://schemas.microsoft.com/office/drawing/2014/main" id="{DD6138DB-057B-45F7-A5F4-E7BFDA20D0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90826" y="-1916"/>
            <a:ext cx="895350" cy="534687"/>
          </a:xfrm>
          <a:custGeom>
            <a:avLst/>
            <a:gdLst>
              <a:gd name="T0" fmla="*/ 0 w 188"/>
              <a:gd name="T1" fmla="*/ 0 h 112"/>
              <a:gd name="T2" fmla="*/ 188 w 188"/>
              <a:gd name="T3" fmla="*/ 112 h 11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88" h="112">
                <a:moveTo>
                  <a:pt x="0" y="0"/>
                </a:moveTo>
                <a:cubicBezTo>
                  <a:pt x="63" y="36"/>
                  <a:pt x="126" y="73"/>
                  <a:pt x="188" y="112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79A54AB1-B64F-4843-BFAB-81CB74E66B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31529">
            <a:off x="752078" y="2218040"/>
            <a:ext cx="4418757" cy="4259609"/>
          </a:xfrm>
          <a:custGeom>
            <a:avLst/>
            <a:gdLst>
              <a:gd name="connsiteX0" fmla="*/ 404107 w 4507111"/>
              <a:gd name="connsiteY0" fmla="*/ 0 h 4344781"/>
              <a:gd name="connsiteX1" fmla="*/ 371857 w 4507111"/>
              <a:gd name="connsiteY1" fmla="*/ 117359 h 4344781"/>
              <a:gd name="connsiteX2" fmla="*/ 307833 w 4507111"/>
              <a:gd name="connsiteY2" fmla="*/ 632970 h 4344781"/>
              <a:gd name="connsiteX3" fmla="*/ 3569418 w 4507111"/>
              <a:gd name="connsiteY3" fmla="*/ 4141149 h 4344781"/>
              <a:gd name="connsiteX4" fmla="*/ 4440861 w 4507111"/>
              <a:gd name="connsiteY4" fmla="*/ 4332480 h 4344781"/>
              <a:gd name="connsiteX5" fmla="*/ 4507111 w 4507111"/>
              <a:gd name="connsiteY5" fmla="*/ 4341752 h 4344781"/>
              <a:gd name="connsiteX6" fmla="*/ 4296045 w 4507111"/>
              <a:gd name="connsiteY6" fmla="*/ 4344781 h 4344781"/>
              <a:gd name="connsiteX7" fmla="*/ 3749565 w 4507111"/>
              <a:gd name="connsiteY7" fmla="*/ 4321853 h 4344781"/>
              <a:gd name="connsiteX8" fmla="*/ 36764 w 4507111"/>
              <a:gd name="connsiteY8" fmla="*/ 1629794 h 4344781"/>
              <a:gd name="connsiteX9" fmla="*/ 300069 w 4507111"/>
              <a:gd name="connsiteY9" fmla="*/ 144750 h 4344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07111" h="4344781">
                <a:moveTo>
                  <a:pt x="404107" y="0"/>
                </a:moveTo>
                <a:lnTo>
                  <a:pt x="371857" y="117359"/>
                </a:lnTo>
                <a:cubicBezTo>
                  <a:pt x="333827" y="278567"/>
                  <a:pt x="311875" y="450459"/>
                  <a:pt x="307833" y="632970"/>
                </a:cubicBezTo>
                <a:cubicBezTo>
                  <a:pt x="264711" y="2579752"/>
                  <a:pt x="2253987" y="3769243"/>
                  <a:pt x="3569418" y="4141149"/>
                </a:cubicBezTo>
                <a:cubicBezTo>
                  <a:pt x="3816061" y="4210881"/>
                  <a:pt x="4114807" y="4279754"/>
                  <a:pt x="4440861" y="4332480"/>
                </a:cubicBezTo>
                <a:lnTo>
                  <a:pt x="4507111" y="4341752"/>
                </a:lnTo>
                <a:lnTo>
                  <a:pt x="4296045" y="4344781"/>
                </a:lnTo>
                <a:cubicBezTo>
                  <a:pt x="4097363" y="4343711"/>
                  <a:pt x="3912623" y="4335104"/>
                  <a:pt x="3749565" y="4321853"/>
                </a:cubicBezTo>
                <a:cubicBezTo>
                  <a:pt x="2445102" y="4215850"/>
                  <a:pt x="356405" y="3466499"/>
                  <a:pt x="36764" y="1629794"/>
                </a:cubicBezTo>
                <a:cubicBezTo>
                  <a:pt x="-63123" y="1055823"/>
                  <a:pt x="45741" y="555869"/>
                  <a:pt x="300069" y="144750"/>
                </a:cubicBezTo>
                <a:close/>
              </a:path>
            </a:pathLst>
          </a:cu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542A6307-C6CB-4E25-A31D-5494115CF3B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302" b="2"/>
          <a:stretch/>
        </p:blipFill>
        <p:spPr>
          <a:xfrm>
            <a:off x="921910" y="465243"/>
            <a:ext cx="7761924" cy="5343065"/>
          </a:xfrm>
          <a:custGeom>
            <a:avLst/>
            <a:gdLst/>
            <a:ahLst/>
            <a:cxnLst/>
            <a:rect l="l" t="t" r="r" b="b"/>
            <a:pathLst>
              <a:path w="7761924" h="5343065">
                <a:moveTo>
                  <a:pt x="3025687" y="76"/>
                </a:moveTo>
                <a:cubicBezTo>
                  <a:pt x="3140786" y="756"/>
                  <a:pt x="3256631" y="6055"/>
                  <a:pt x="3372722" y="16088"/>
                </a:cubicBezTo>
                <a:cubicBezTo>
                  <a:pt x="5230178" y="176616"/>
                  <a:pt x="7761924" y="1424594"/>
                  <a:pt x="7761924" y="3316816"/>
                </a:cubicBezTo>
                <a:cubicBezTo>
                  <a:pt x="7646022" y="5237647"/>
                  <a:pt x="4988715" y="5423921"/>
                  <a:pt x="3701109" y="5320611"/>
                </a:cubicBezTo>
                <a:cubicBezTo>
                  <a:pt x="2413504" y="5217301"/>
                  <a:pt x="351800" y="4486992"/>
                  <a:pt x="36290" y="2696959"/>
                </a:cubicBezTo>
                <a:cubicBezTo>
                  <a:pt x="-259500" y="1018804"/>
                  <a:pt x="1299198" y="-10133"/>
                  <a:pt x="3025687" y="76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5330781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Rectangle 84">
            <a:extLst>
              <a:ext uri="{FF2B5EF4-FFF2-40B4-BE49-F238E27FC236}">
                <a16:creationId xmlns:a16="http://schemas.microsoft.com/office/drawing/2014/main" id="{8BB67967-F60F-4386-8C29-8CB8AC6476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8" name="Picture 87">
            <a:extLst>
              <a:ext uri="{FF2B5EF4-FFF2-40B4-BE49-F238E27FC236}">
                <a16:creationId xmlns:a16="http://schemas.microsoft.com/office/drawing/2014/main" id="{D2D2C3D0-D5DB-4464-BB3E-2DF035FDB8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B401116-B5CA-4BEE-895D-8C2C8FAEBE2F}"/>
              </a:ext>
            </a:extLst>
          </p:cNvPr>
          <p:cNvSpPr txBox="1"/>
          <p:nvPr/>
        </p:nvSpPr>
        <p:spPr>
          <a:xfrm>
            <a:off x="264160" y="382532"/>
            <a:ext cx="11775440" cy="375258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7200" b="1" kern="1200" dirty="0">
                <a:solidFill>
                  <a:schemeClr val="bg1">
                    <a:lumMod val="50000"/>
                  </a:schemeClr>
                </a:solidFill>
                <a:latin typeface="Abadi" panose="020B0604020104020204" pitchFamily="34" charset="0"/>
                <a:ea typeface="+mj-ea"/>
                <a:cs typeface="+mj-cs"/>
              </a:rPr>
              <a:t>The cowardly burglar is hiding in the castle’s cellar.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2CCC2C86-A9BB-41DC-8098-13FE11F1C4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16240" y="2649473"/>
            <a:ext cx="3507106" cy="4208527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9980299D-A0DF-41A2-BACD-AD5F032A69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8654" y="2574747"/>
            <a:ext cx="5602288" cy="41963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51490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 2">
            <a:extLst>
              <a:ext uri="{FF2B5EF4-FFF2-40B4-BE49-F238E27FC236}">
                <a16:creationId xmlns:a16="http://schemas.microsoft.com/office/drawing/2014/main" id="{9CD46067-D3E3-406F-A3F3-635EBB8CB22B}"/>
              </a:ext>
            </a:extLst>
          </p:cNvPr>
          <p:cNvGraphicFramePr>
            <a:graphicFrameLocks noGrp="1"/>
          </p:cNvGraphicFramePr>
          <p:nvPr/>
        </p:nvGraphicFramePr>
        <p:xfrm>
          <a:off x="676275" y="719666"/>
          <a:ext cx="11172825" cy="540491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648075">
                  <a:extLst>
                    <a:ext uri="{9D8B030D-6E8A-4147-A177-3AD203B41FA5}">
                      <a16:colId xmlns:a16="http://schemas.microsoft.com/office/drawing/2014/main" val="2971101800"/>
                    </a:ext>
                  </a:extLst>
                </a:gridCol>
                <a:gridCol w="3762375">
                  <a:extLst>
                    <a:ext uri="{9D8B030D-6E8A-4147-A177-3AD203B41FA5}">
                      <a16:colId xmlns:a16="http://schemas.microsoft.com/office/drawing/2014/main" val="1780938169"/>
                    </a:ext>
                  </a:extLst>
                </a:gridCol>
                <a:gridCol w="3762375">
                  <a:extLst>
                    <a:ext uri="{9D8B030D-6E8A-4147-A177-3AD203B41FA5}">
                      <a16:colId xmlns:a16="http://schemas.microsoft.com/office/drawing/2014/main" val="4089294862"/>
                    </a:ext>
                  </a:extLst>
                </a:gridCol>
              </a:tblGrid>
              <a:tr h="77213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200" dirty="0"/>
                        <a:t>  Proper Nouns</a:t>
                      </a:r>
                      <a:endParaRPr kumimoji="1" lang="ja-JP" altLang="en-US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200" dirty="0"/>
                        <a:t>Concrete Nouns</a:t>
                      </a:r>
                      <a:endParaRPr kumimoji="1" lang="ja-JP" altLang="en-US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200" dirty="0"/>
                        <a:t>Abstract Nouns</a:t>
                      </a:r>
                      <a:endParaRPr kumimoji="1" lang="ja-JP" altLang="en-US" sz="3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44591185"/>
                  </a:ext>
                </a:extLst>
              </a:tr>
              <a:tr h="772130">
                <a:tc>
                  <a:txBody>
                    <a:bodyPr/>
                    <a:lstStyle/>
                    <a:p>
                      <a:pPr algn="ctr"/>
                      <a:endParaRPr kumimoji="1" lang="ja-JP" altLang="en-US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3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200" dirty="0"/>
                        <a:t>idea</a:t>
                      </a:r>
                      <a:endParaRPr kumimoji="1" lang="ja-JP" altLang="en-US" sz="3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43327167"/>
                  </a:ext>
                </a:extLst>
              </a:tr>
              <a:tr h="772130">
                <a:tc>
                  <a:txBody>
                    <a:bodyPr/>
                    <a:lstStyle/>
                    <a:p>
                      <a:pPr algn="ctr"/>
                      <a:endParaRPr kumimoji="1" lang="ja-JP" altLang="en-US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3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3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22158060"/>
                  </a:ext>
                </a:extLst>
              </a:tr>
              <a:tr h="772130">
                <a:tc>
                  <a:txBody>
                    <a:bodyPr/>
                    <a:lstStyle/>
                    <a:p>
                      <a:pPr algn="ctr"/>
                      <a:endParaRPr kumimoji="1" lang="ja-JP" altLang="en-US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3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3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9567844"/>
                  </a:ext>
                </a:extLst>
              </a:tr>
              <a:tr h="772130">
                <a:tc>
                  <a:txBody>
                    <a:bodyPr/>
                    <a:lstStyle/>
                    <a:p>
                      <a:pPr algn="ctr"/>
                      <a:endParaRPr kumimoji="1" lang="ja-JP" altLang="en-US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3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09945322"/>
                  </a:ext>
                </a:extLst>
              </a:tr>
              <a:tr h="772130">
                <a:tc>
                  <a:txBody>
                    <a:bodyPr/>
                    <a:lstStyle/>
                    <a:p>
                      <a:pPr algn="ctr"/>
                      <a:endParaRPr kumimoji="1" lang="ja-JP" altLang="en-US" sz="3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3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3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55878822"/>
                  </a:ext>
                </a:extLst>
              </a:tr>
              <a:tr h="772130">
                <a:tc>
                  <a:txBody>
                    <a:bodyPr/>
                    <a:lstStyle/>
                    <a:p>
                      <a:pPr algn="ctr"/>
                      <a:endParaRPr kumimoji="1" lang="ja-JP" altLang="en-US" sz="3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3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3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519055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8765996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Rectangle 84">
            <a:extLst>
              <a:ext uri="{FF2B5EF4-FFF2-40B4-BE49-F238E27FC236}">
                <a16:creationId xmlns:a16="http://schemas.microsoft.com/office/drawing/2014/main" id="{8BB67967-F60F-4386-8C29-8CB8AC6476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8" name="Picture 87">
            <a:extLst>
              <a:ext uri="{FF2B5EF4-FFF2-40B4-BE49-F238E27FC236}">
                <a16:creationId xmlns:a16="http://schemas.microsoft.com/office/drawing/2014/main" id="{D2D2C3D0-D5DB-4464-BB3E-2DF035FDB8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B401116-B5CA-4BEE-895D-8C2C8FAEBE2F}"/>
              </a:ext>
            </a:extLst>
          </p:cNvPr>
          <p:cNvSpPr txBox="1"/>
          <p:nvPr/>
        </p:nvSpPr>
        <p:spPr>
          <a:xfrm>
            <a:off x="264160" y="382532"/>
            <a:ext cx="11775440" cy="375258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7200" b="1" kern="1200" dirty="0">
                <a:solidFill>
                  <a:schemeClr val="bg1">
                    <a:lumMod val="50000"/>
                  </a:schemeClr>
                </a:solidFill>
                <a:latin typeface="Abadi" panose="020B0604020104020204" pitchFamily="34" charset="0"/>
                <a:ea typeface="+mj-ea"/>
                <a:cs typeface="+mj-cs"/>
              </a:rPr>
              <a:t>The </a:t>
            </a:r>
            <a:r>
              <a:rPr kumimoji="1" lang="en-US" altLang="ja-JP" sz="7200" b="1" kern="1200" dirty="0">
                <a:solidFill>
                  <a:srgbClr val="0070C0"/>
                </a:solidFill>
                <a:latin typeface="Abadi" panose="020B0604020104020204" pitchFamily="34" charset="0"/>
                <a:ea typeface="+mj-ea"/>
                <a:cs typeface="+mj-cs"/>
              </a:rPr>
              <a:t>cowardly</a:t>
            </a:r>
            <a:r>
              <a:rPr kumimoji="1" lang="en-US" altLang="ja-JP" sz="7200" b="1" kern="1200" dirty="0">
                <a:solidFill>
                  <a:schemeClr val="bg1">
                    <a:lumMod val="50000"/>
                  </a:schemeClr>
                </a:solidFill>
                <a:latin typeface="Abadi" panose="020B0604020104020204" pitchFamily="34" charset="0"/>
                <a:ea typeface="+mj-ea"/>
                <a:cs typeface="+mj-cs"/>
              </a:rPr>
              <a:t> burglar is hiding in the castle’s cellar.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2CCC2C86-A9BB-41DC-8098-13FE11F1C4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16240" y="2649473"/>
            <a:ext cx="3507106" cy="4208527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9980299D-A0DF-41A2-BACD-AD5F032A69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8654" y="2574747"/>
            <a:ext cx="5602288" cy="41963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69614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Rectangle 84">
            <a:extLst>
              <a:ext uri="{FF2B5EF4-FFF2-40B4-BE49-F238E27FC236}">
                <a16:creationId xmlns:a16="http://schemas.microsoft.com/office/drawing/2014/main" id="{8BB67967-F60F-4386-8C29-8CB8AC6476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8" name="Picture 87">
            <a:extLst>
              <a:ext uri="{FF2B5EF4-FFF2-40B4-BE49-F238E27FC236}">
                <a16:creationId xmlns:a16="http://schemas.microsoft.com/office/drawing/2014/main" id="{D2D2C3D0-D5DB-4464-BB3E-2DF035FDB8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B401116-B5CA-4BEE-895D-8C2C8FAEBE2F}"/>
              </a:ext>
            </a:extLst>
          </p:cNvPr>
          <p:cNvSpPr txBox="1"/>
          <p:nvPr/>
        </p:nvSpPr>
        <p:spPr>
          <a:xfrm>
            <a:off x="264160" y="382532"/>
            <a:ext cx="11775440" cy="375258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7200" b="1" kern="1200" dirty="0">
                <a:solidFill>
                  <a:schemeClr val="bg1">
                    <a:lumMod val="50000"/>
                  </a:schemeClr>
                </a:solidFill>
                <a:latin typeface="Abadi" panose="020B0604020104020204" pitchFamily="34" charset="0"/>
                <a:ea typeface="+mj-ea"/>
                <a:cs typeface="+mj-cs"/>
              </a:rPr>
              <a:t>The </a:t>
            </a:r>
            <a:r>
              <a:rPr kumimoji="1" lang="en-US" altLang="ja-JP" sz="7200" b="1" kern="1200" dirty="0">
                <a:solidFill>
                  <a:srgbClr val="0070C0"/>
                </a:solidFill>
                <a:latin typeface="Abadi" panose="020B0604020104020204" pitchFamily="34" charset="0"/>
                <a:ea typeface="+mj-ea"/>
                <a:cs typeface="+mj-cs"/>
              </a:rPr>
              <a:t>cowardly</a:t>
            </a:r>
            <a:r>
              <a:rPr kumimoji="1" lang="en-US" altLang="ja-JP" sz="7200" b="1" kern="1200" dirty="0">
                <a:solidFill>
                  <a:schemeClr val="bg1">
                    <a:lumMod val="50000"/>
                  </a:schemeClr>
                </a:solidFill>
                <a:latin typeface="Abadi" panose="020B0604020104020204" pitchFamily="34" charset="0"/>
                <a:ea typeface="+mj-ea"/>
                <a:cs typeface="+mj-cs"/>
              </a:rPr>
              <a:t> </a:t>
            </a:r>
            <a:r>
              <a:rPr kumimoji="1" lang="en-US" altLang="ja-JP" sz="7200" b="1" kern="1200" dirty="0">
                <a:latin typeface="Abadi" panose="020B0604020104020204" pitchFamily="34" charset="0"/>
                <a:ea typeface="+mj-ea"/>
                <a:cs typeface="+mj-cs"/>
              </a:rPr>
              <a:t>burglar</a:t>
            </a:r>
            <a:r>
              <a:rPr kumimoji="1" lang="en-US" altLang="ja-JP" sz="7200" b="1" kern="1200" dirty="0">
                <a:solidFill>
                  <a:schemeClr val="bg1">
                    <a:lumMod val="50000"/>
                  </a:schemeClr>
                </a:solidFill>
                <a:latin typeface="Abadi" panose="020B0604020104020204" pitchFamily="34" charset="0"/>
                <a:ea typeface="+mj-ea"/>
                <a:cs typeface="+mj-cs"/>
              </a:rPr>
              <a:t> is hiding in the castle’s cellar.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2CCC2C86-A9BB-41DC-8098-13FE11F1C4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16240" y="2649473"/>
            <a:ext cx="3507106" cy="4208527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9980299D-A0DF-41A2-BACD-AD5F032A69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8654" y="2574747"/>
            <a:ext cx="5602288" cy="41963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685956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Rectangle 84">
            <a:extLst>
              <a:ext uri="{FF2B5EF4-FFF2-40B4-BE49-F238E27FC236}">
                <a16:creationId xmlns:a16="http://schemas.microsoft.com/office/drawing/2014/main" id="{8BB67967-F60F-4386-8C29-8CB8AC6476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8" name="Picture 87">
            <a:extLst>
              <a:ext uri="{FF2B5EF4-FFF2-40B4-BE49-F238E27FC236}">
                <a16:creationId xmlns:a16="http://schemas.microsoft.com/office/drawing/2014/main" id="{D2D2C3D0-D5DB-4464-BB3E-2DF035FDB8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B401116-B5CA-4BEE-895D-8C2C8FAEBE2F}"/>
              </a:ext>
            </a:extLst>
          </p:cNvPr>
          <p:cNvSpPr txBox="1"/>
          <p:nvPr/>
        </p:nvSpPr>
        <p:spPr>
          <a:xfrm>
            <a:off x="264160" y="382532"/>
            <a:ext cx="11775440" cy="375258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7200" b="1" kern="1200" dirty="0">
                <a:solidFill>
                  <a:schemeClr val="bg1">
                    <a:lumMod val="50000"/>
                  </a:schemeClr>
                </a:solidFill>
                <a:latin typeface="Abadi" panose="020B0604020104020204" pitchFamily="34" charset="0"/>
                <a:ea typeface="+mj-ea"/>
                <a:cs typeface="+mj-cs"/>
              </a:rPr>
              <a:t>The </a:t>
            </a:r>
            <a:r>
              <a:rPr kumimoji="1" lang="en-US" altLang="ja-JP" sz="7200" b="1" kern="1200" dirty="0">
                <a:solidFill>
                  <a:srgbClr val="0070C0"/>
                </a:solidFill>
                <a:latin typeface="Abadi" panose="020B0604020104020204" pitchFamily="34" charset="0"/>
                <a:ea typeface="+mj-ea"/>
                <a:cs typeface="+mj-cs"/>
              </a:rPr>
              <a:t>cowardly</a:t>
            </a:r>
            <a:r>
              <a:rPr kumimoji="1" lang="en-US" altLang="ja-JP" sz="7200" b="1" kern="1200" dirty="0">
                <a:solidFill>
                  <a:schemeClr val="bg1">
                    <a:lumMod val="50000"/>
                  </a:schemeClr>
                </a:solidFill>
                <a:latin typeface="Abadi" panose="020B0604020104020204" pitchFamily="34" charset="0"/>
                <a:ea typeface="+mj-ea"/>
                <a:cs typeface="+mj-cs"/>
              </a:rPr>
              <a:t> </a:t>
            </a:r>
            <a:r>
              <a:rPr kumimoji="1" lang="en-US" altLang="ja-JP" sz="7200" b="1" kern="1200" dirty="0">
                <a:latin typeface="Abadi" panose="020B0604020104020204" pitchFamily="34" charset="0"/>
                <a:ea typeface="+mj-ea"/>
                <a:cs typeface="+mj-cs"/>
              </a:rPr>
              <a:t>burglar</a:t>
            </a:r>
            <a:r>
              <a:rPr kumimoji="1" lang="en-US" altLang="ja-JP" sz="7200" b="1" kern="1200" dirty="0">
                <a:solidFill>
                  <a:schemeClr val="bg1">
                    <a:lumMod val="50000"/>
                  </a:schemeClr>
                </a:solidFill>
                <a:latin typeface="Abadi" panose="020B0604020104020204" pitchFamily="34" charset="0"/>
                <a:ea typeface="+mj-ea"/>
                <a:cs typeface="+mj-cs"/>
              </a:rPr>
              <a:t> </a:t>
            </a:r>
            <a:r>
              <a:rPr kumimoji="1" lang="en-US" altLang="ja-JP" sz="7200" b="1" kern="1200" dirty="0">
                <a:solidFill>
                  <a:srgbClr val="FF0000"/>
                </a:solidFill>
                <a:latin typeface="Abadi" panose="020B0604020104020204" pitchFamily="34" charset="0"/>
                <a:ea typeface="+mj-ea"/>
                <a:cs typeface="+mj-cs"/>
              </a:rPr>
              <a:t>is hiding</a:t>
            </a:r>
            <a:r>
              <a:rPr kumimoji="1" lang="en-US" altLang="ja-JP" sz="7200" b="1" kern="1200" dirty="0">
                <a:solidFill>
                  <a:schemeClr val="bg1">
                    <a:lumMod val="50000"/>
                  </a:schemeClr>
                </a:solidFill>
                <a:latin typeface="Abadi" panose="020B0604020104020204" pitchFamily="34" charset="0"/>
                <a:ea typeface="+mj-ea"/>
                <a:cs typeface="+mj-cs"/>
              </a:rPr>
              <a:t> in the castle’s cellar.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2CCC2C86-A9BB-41DC-8098-13FE11F1C4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16240" y="2649473"/>
            <a:ext cx="3507106" cy="4208527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9980299D-A0DF-41A2-BACD-AD5F032A69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8654" y="2574747"/>
            <a:ext cx="5602288" cy="41963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603765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Rectangle 84">
            <a:extLst>
              <a:ext uri="{FF2B5EF4-FFF2-40B4-BE49-F238E27FC236}">
                <a16:creationId xmlns:a16="http://schemas.microsoft.com/office/drawing/2014/main" id="{8BB67967-F60F-4386-8C29-8CB8AC6476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8" name="Picture 87">
            <a:extLst>
              <a:ext uri="{FF2B5EF4-FFF2-40B4-BE49-F238E27FC236}">
                <a16:creationId xmlns:a16="http://schemas.microsoft.com/office/drawing/2014/main" id="{D2D2C3D0-D5DB-4464-BB3E-2DF035FDB8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B401116-B5CA-4BEE-895D-8C2C8FAEBE2F}"/>
              </a:ext>
            </a:extLst>
          </p:cNvPr>
          <p:cNvSpPr txBox="1"/>
          <p:nvPr/>
        </p:nvSpPr>
        <p:spPr>
          <a:xfrm>
            <a:off x="264160" y="382532"/>
            <a:ext cx="11775440" cy="375258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7200" b="1" kern="1200" dirty="0">
                <a:solidFill>
                  <a:schemeClr val="bg1">
                    <a:lumMod val="50000"/>
                  </a:schemeClr>
                </a:solidFill>
                <a:latin typeface="Abadi" panose="020B0604020104020204" pitchFamily="34" charset="0"/>
                <a:ea typeface="+mj-ea"/>
                <a:cs typeface="+mj-cs"/>
              </a:rPr>
              <a:t>The </a:t>
            </a:r>
            <a:r>
              <a:rPr kumimoji="1" lang="en-US" altLang="ja-JP" sz="7200" b="1" kern="1200" dirty="0">
                <a:solidFill>
                  <a:srgbClr val="0070C0"/>
                </a:solidFill>
                <a:latin typeface="Abadi" panose="020B0604020104020204" pitchFamily="34" charset="0"/>
                <a:ea typeface="+mj-ea"/>
                <a:cs typeface="+mj-cs"/>
              </a:rPr>
              <a:t>cowardly</a:t>
            </a:r>
            <a:r>
              <a:rPr kumimoji="1" lang="en-US" altLang="ja-JP" sz="7200" b="1" kern="1200" dirty="0">
                <a:solidFill>
                  <a:schemeClr val="bg1">
                    <a:lumMod val="50000"/>
                  </a:schemeClr>
                </a:solidFill>
                <a:latin typeface="Abadi" panose="020B0604020104020204" pitchFamily="34" charset="0"/>
                <a:ea typeface="+mj-ea"/>
                <a:cs typeface="+mj-cs"/>
              </a:rPr>
              <a:t> </a:t>
            </a:r>
            <a:r>
              <a:rPr kumimoji="1" lang="en-US" altLang="ja-JP" sz="7200" b="1" kern="1200" dirty="0">
                <a:latin typeface="Abadi" panose="020B0604020104020204" pitchFamily="34" charset="0"/>
                <a:ea typeface="+mj-ea"/>
                <a:cs typeface="+mj-cs"/>
              </a:rPr>
              <a:t>burglar</a:t>
            </a:r>
            <a:r>
              <a:rPr kumimoji="1" lang="en-US" altLang="ja-JP" sz="7200" b="1" kern="1200" dirty="0">
                <a:solidFill>
                  <a:schemeClr val="bg1">
                    <a:lumMod val="50000"/>
                  </a:schemeClr>
                </a:solidFill>
                <a:latin typeface="Abadi" panose="020B0604020104020204" pitchFamily="34" charset="0"/>
                <a:ea typeface="+mj-ea"/>
                <a:cs typeface="+mj-cs"/>
              </a:rPr>
              <a:t> </a:t>
            </a:r>
            <a:r>
              <a:rPr kumimoji="1" lang="en-US" altLang="ja-JP" sz="7200" b="1" kern="1200" dirty="0">
                <a:solidFill>
                  <a:srgbClr val="FF0000"/>
                </a:solidFill>
                <a:latin typeface="Abadi" panose="020B0604020104020204" pitchFamily="34" charset="0"/>
                <a:ea typeface="+mj-ea"/>
                <a:cs typeface="+mj-cs"/>
              </a:rPr>
              <a:t>is hiding</a:t>
            </a:r>
            <a:r>
              <a:rPr kumimoji="1" lang="en-US" altLang="ja-JP" sz="7200" b="1" kern="1200" dirty="0">
                <a:solidFill>
                  <a:schemeClr val="bg1">
                    <a:lumMod val="50000"/>
                  </a:schemeClr>
                </a:solidFill>
                <a:latin typeface="Abadi" panose="020B0604020104020204" pitchFamily="34" charset="0"/>
                <a:ea typeface="+mj-ea"/>
                <a:cs typeface="+mj-cs"/>
              </a:rPr>
              <a:t> </a:t>
            </a:r>
            <a:r>
              <a:rPr kumimoji="1" lang="en-US" altLang="ja-JP" sz="7200" b="1" kern="1200" dirty="0">
                <a:solidFill>
                  <a:srgbClr val="00B050"/>
                </a:solidFill>
                <a:latin typeface="Abadi" panose="020B0604020104020204" pitchFamily="34" charset="0"/>
                <a:ea typeface="+mj-ea"/>
                <a:cs typeface="+mj-cs"/>
              </a:rPr>
              <a:t>in</a:t>
            </a:r>
            <a:r>
              <a:rPr kumimoji="1" lang="en-US" altLang="ja-JP" sz="7200" b="1" kern="1200" dirty="0">
                <a:solidFill>
                  <a:schemeClr val="bg1">
                    <a:lumMod val="50000"/>
                  </a:schemeClr>
                </a:solidFill>
                <a:latin typeface="Abadi" panose="020B0604020104020204" pitchFamily="34" charset="0"/>
                <a:ea typeface="+mj-ea"/>
                <a:cs typeface="+mj-cs"/>
              </a:rPr>
              <a:t> the castle’s cellar.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2CCC2C86-A9BB-41DC-8098-13FE11F1C4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16240" y="2649473"/>
            <a:ext cx="3507106" cy="4208527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9980299D-A0DF-41A2-BACD-AD5F032A69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8654" y="2574747"/>
            <a:ext cx="5602288" cy="41963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148517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Rectangle 84">
            <a:extLst>
              <a:ext uri="{FF2B5EF4-FFF2-40B4-BE49-F238E27FC236}">
                <a16:creationId xmlns:a16="http://schemas.microsoft.com/office/drawing/2014/main" id="{8BB67967-F60F-4386-8C29-8CB8AC6476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8" name="Picture 87">
            <a:extLst>
              <a:ext uri="{FF2B5EF4-FFF2-40B4-BE49-F238E27FC236}">
                <a16:creationId xmlns:a16="http://schemas.microsoft.com/office/drawing/2014/main" id="{D2D2C3D0-D5DB-4464-BB3E-2DF035FDB8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B401116-B5CA-4BEE-895D-8C2C8FAEBE2F}"/>
              </a:ext>
            </a:extLst>
          </p:cNvPr>
          <p:cNvSpPr txBox="1"/>
          <p:nvPr/>
        </p:nvSpPr>
        <p:spPr>
          <a:xfrm>
            <a:off x="264160" y="382532"/>
            <a:ext cx="11775440" cy="375258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7200" b="1" kern="1200" dirty="0">
                <a:solidFill>
                  <a:schemeClr val="bg1">
                    <a:lumMod val="50000"/>
                  </a:schemeClr>
                </a:solidFill>
                <a:latin typeface="Abadi" panose="020B0604020104020204" pitchFamily="34" charset="0"/>
                <a:ea typeface="+mj-ea"/>
                <a:cs typeface="+mj-cs"/>
              </a:rPr>
              <a:t>The </a:t>
            </a:r>
            <a:r>
              <a:rPr kumimoji="1" lang="en-US" altLang="ja-JP" sz="7200" b="1" kern="1200" dirty="0">
                <a:solidFill>
                  <a:srgbClr val="0070C0"/>
                </a:solidFill>
                <a:latin typeface="Abadi" panose="020B0604020104020204" pitchFamily="34" charset="0"/>
                <a:ea typeface="+mj-ea"/>
                <a:cs typeface="+mj-cs"/>
              </a:rPr>
              <a:t>cowardly</a:t>
            </a:r>
            <a:r>
              <a:rPr kumimoji="1" lang="en-US" altLang="ja-JP" sz="7200" b="1" kern="1200" dirty="0">
                <a:solidFill>
                  <a:schemeClr val="bg1">
                    <a:lumMod val="50000"/>
                  </a:schemeClr>
                </a:solidFill>
                <a:latin typeface="Abadi" panose="020B0604020104020204" pitchFamily="34" charset="0"/>
                <a:ea typeface="+mj-ea"/>
                <a:cs typeface="+mj-cs"/>
              </a:rPr>
              <a:t> </a:t>
            </a:r>
            <a:r>
              <a:rPr kumimoji="1" lang="en-US" altLang="ja-JP" sz="7200" b="1" kern="1200" dirty="0">
                <a:latin typeface="Abadi" panose="020B0604020104020204" pitchFamily="34" charset="0"/>
                <a:ea typeface="+mj-ea"/>
                <a:cs typeface="+mj-cs"/>
              </a:rPr>
              <a:t>burglar</a:t>
            </a:r>
            <a:r>
              <a:rPr kumimoji="1" lang="en-US" altLang="ja-JP" sz="7200" b="1" kern="1200" dirty="0">
                <a:solidFill>
                  <a:schemeClr val="bg1">
                    <a:lumMod val="50000"/>
                  </a:schemeClr>
                </a:solidFill>
                <a:latin typeface="Abadi" panose="020B0604020104020204" pitchFamily="34" charset="0"/>
                <a:ea typeface="+mj-ea"/>
                <a:cs typeface="+mj-cs"/>
              </a:rPr>
              <a:t> </a:t>
            </a:r>
            <a:r>
              <a:rPr kumimoji="1" lang="en-US" altLang="ja-JP" sz="7200" b="1" kern="1200" dirty="0">
                <a:solidFill>
                  <a:srgbClr val="FF0000"/>
                </a:solidFill>
                <a:latin typeface="Abadi" panose="020B0604020104020204" pitchFamily="34" charset="0"/>
                <a:ea typeface="+mj-ea"/>
                <a:cs typeface="+mj-cs"/>
              </a:rPr>
              <a:t>is hiding</a:t>
            </a:r>
            <a:r>
              <a:rPr kumimoji="1" lang="en-US" altLang="ja-JP" sz="7200" b="1" kern="1200" dirty="0">
                <a:solidFill>
                  <a:schemeClr val="bg1">
                    <a:lumMod val="50000"/>
                  </a:schemeClr>
                </a:solidFill>
                <a:latin typeface="Abadi" panose="020B0604020104020204" pitchFamily="34" charset="0"/>
                <a:ea typeface="+mj-ea"/>
                <a:cs typeface="+mj-cs"/>
              </a:rPr>
              <a:t> </a:t>
            </a:r>
            <a:r>
              <a:rPr kumimoji="1" lang="en-US" altLang="ja-JP" sz="7200" b="1" kern="1200" dirty="0">
                <a:solidFill>
                  <a:srgbClr val="00B050"/>
                </a:solidFill>
                <a:latin typeface="Abadi" panose="020B0604020104020204" pitchFamily="34" charset="0"/>
                <a:ea typeface="+mj-ea"/>
                <a:cs typeface="+mj-cs"/>
              </a:rPr>
              <a:t>in</a:t>
            </a:r>
            <a:r>
              <a:rPr kumimoji="1" lang="en-US" altLang="ja-JP" sz="7200" b="1" kern="1200" dirty="0">
                <a:solidFill>
                  <a:schemeClr val="bg1">
                    <a:lumMod val="50000"/>
                  </a:schemeClr>
                </a:solidFill>
                <a:latin typeface="Abadi" panose="020B0604020104020204" pitchFamily="34" charset="0"/>
                <a:ea typeface="+mj-ea"/>
                <a:cs typeface="+mj-cs"/>
              </a:rPr>
              <a:t> the </a:t>
            </a:r>
            <a:r>
              <a:rPr kumimoji="1" lang="en-US" altLang="ja-JP" sz="7200" b="1" kern="1200" dirty="0">
                <a:solidFill>
                  <a:srgbClr val="0070C0"/>
                </a:solidFill>
                <a:latin typeface="Abadi" panose="020B0604020104020204" pitchFamily="34" charset="0"/>
                <a:ea typeface="+mj-ea"/>
                <a:cs typeface="+mj-cs"/>
              </a:rPr>
              <a:t>castle’s</a:t>
            </a:r>
            <a:r>
              <a:rPr kumimoji="1" lang="en-US" altLang="ja-JP" sz="7200" b="1" kern="1200" dirty="0">
                <a:solidFill>
                  <a:schemeClr val="bg1">
                    <a:lumMod val="50000"/>
                  </a:schemeClr>
                </a:solidFill>
                <a:latin typeface="Abadi" panose="020B0604020104020204" pitchFamily="34" charset="0"/>
                <a:ea typeface="+mj-ea"/>
                <a:cs typeface="+mj-cs"/>
              </a:rPr>
              <a:t> cellar.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2CCC2C86-A9BB-41DC-8098-13FE11F1C4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16240" y="2649473"/>
            <a:ext cx="3507106" cy="4208527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9980299D-A0DF-41A2-BACD-AD5F032A69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8654" y="2574747"/>
            <a:ext cx="5602288" cy="41963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90489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Rectangle 84">
            <a:extLst>
              <a:ext uri="{FF2B5EF4-FFF2-40B4-BE49-F238E27FC236}">
                <a16:creationId xmlns:a16="http://schemas.microsoft.com/office/drawing/2014/main" id="{8BB67967-F60F-4386-8C29-8CB8AC6476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8" name="Picture 87">
            <a:extLst>
              <a:ext uri="{FF2B5EF4-FFF2-40B4-BE49-F238E27FC236}">
                <a16:creationId xmlns:a16="http://schemas.microsoft.com/office/drawing/2014/main" id="{D2D2C3D0-D5DB-4464-BB3E-2DF035FDB8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B401116-B5CA-4BEE-895D-8C2C8FAEBE2F}"/>
              </a:ext>
            </a:extLst>
          </p:cNvPr>
          <p:cNvSpPr txBox="1"/>
          <p:nvPr/>
        </p:nvSpPr>
        <p:spPr>
          <a:xfrm>
            <a:off x="264160" y="382532"/>
            <a:ext cx="11775440" cy="375258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7200" b="1" kern="1200" dirty="0">
                <a:solidFill>
                  <a:schemeClr val="bg1">
                    <a:lumMod val="50000"/>
                  </a:schemeClr>
                </a:solidFill>
                <a:latin typeface="Abadi" panose="020B0604020104020204" pitchFamily="34" charset="0"/>
                <a:ea typeface="+mj-ea"/>
                <a:cs typeface="+mj-cs"/>
              </a:rPr>
              <a:t>The</a:t>
            </a:r>
            <a:r>
              <a:rPr kumimoji="1" lang="en-US" altLang="ja-JP" sz="7200" b="1" kern="1200" dirty="0">
                <a:solidFill>
                  <a:srgbClr val="000000"/>
                </a:solidFill>
                <a:latin typeface="Abadi" panose="020B0604020104020204" pitchFamily="34" charset="0"/>
                <a:ea typeface="+mj-ea"/>
                <a:cs typeface="+mj-cs"/>
              </a:rPr>
              <a:t> </a:t>
            </a:r>
            <a:r>
              <a:rPr kumimoji="1" lang="en-US" altLang="ja-JP" sz="7200" b="1" kern="1200" dirty="0">
                <a:solidFill>
                  <a:srgbClr val="0070C0"/>
                </a:solidFill>
                <a:latin typeface="Abadi" panose="020B0604020104020204" pitchFamily="34" charset="0"/>
                <a:ea typeface="+mj-ea"/>
                <a:cs typeface="+mj-cs"/>
              </a:rPr>
              <a:t>cowardly </a:t>
            </a:r>
            <a:r>
              <a:rPr kumimoji="1" lang="en-US" altLang="ja-JP" sz="7200" b="1" kern="1200" dirty="0">
                <a:solidFill>
                  <a:srgbClr val="000000"/>
                </a:solidFill>
                <a:latin typeface="Abadi" panose="020B0604020104020204" pitchFamily="34" charset="0"/>
                <a:ea typeface="+mj-ea"/>
                <a:cs typeface="+mj-cs"/>
              </a:rPr>
              <a:t>burglar </a:t>
            </a:r>
            <a:r>
              <a:rPr kumimoji="1" lang="en-US" altLang="ja-JP" sz="7200" b="1" kern="1200" dirty="0">
                <a:solidFill>
                  <a:srgbClr val="FF0000"/>
                </a:solidFill>
                <a:latin typeface="Abadi" panose="020B0604020104020204" pitchFamily="34" charset="0"/>
                <a:ea typeface="+mj-ea"/>
                <a:cs typeface="+mj-cs"/>
              </a:rPr>
              <a:t>is hiding </a:t>
            </a:r>
            <a:r>
              <a:rPr kumimoji="1" lang="en-US" altLang="ja-JP" sz="7200" b="1" kern="1200" dirty="0">
                <a:solidFill>
                  <a:srgbClr val="00B050"/>
                </a:solidFill>
                <a:latin typeface="Abadi" panose="020B0604020104020204" pitchFamily="34" charset="0"/>
                <a:ea typeface="+mj-ea"/>
                <a:cs typeface="+mj-cs"/>
              </a:rPr>
              <a:t>in</a:t>
            </a:r>
            <a:r>
              <a:rPr kumimoji="1" lang="en-US" altLang="ja-JP" sz="7200" b="1" kern="1200" dirty="0">
                <a:solidFill>
                  <a:srgbClr val="000000"/>
                </a:solidFill>
                <a:latin typeface="Abadi" panose="020B0604020104020204" pitchFamily="34" charset="0"/>
                <a:ea typeface="+mj-ea"/>
                <a:cs typeface="+mj-cs"/>
              </a:rPr>
              <a:t> </a:t>
            </a:r>
            <a:r>
              <a:rPr kumimoji="1" lang="en-US" altLang="ja-JP" sz="7200" b="1" kern="1200" dirty="0">
                <a:solidFill>
                  <a:schemeClr val="bg1">
                    <a:lumMod val="65000"/>
                  </a:schemeClr>
                </a:solidFill>
                <a:latin typeface="Abadi" panose="020B0604020104020204" pitchFamily="34" charset="0"/>
                <a:ea typeface="+mj-ea"/>
                <a:cs typeface="+mj-cs"/>
              </a:rPr>
              <a:t>the</a:t>
            </a:r>
            <a:r>
              <a:rPr kumimoji="1" lang="en-US" altLang="ja-JP" sz="7200" b="1" kern="1200" dirty="0">
                <a:solidFill>
                  <a:srgbClr val="000000"/>
                </a:solidFill>
                <a:latin typeface="Abadi" panose="020B0604020104020204" pitchFamily="34" charset="0"/>
                <a:ea typeface="+mj-ea"/>
                <a:cs typeface="+mj-cs"/>
              </a:rPr>
              <a:t> </a:t>
            </a:r>
            <a:r>
              <a:rPr kumimoji="1" lang="en-US" altLang="ja-JP" sz="7200" b="1" kern="1200" dirty="0">
                <a:solidFill>
                  <a:srgbClr val="0070C0"/>
                </a:solidFill>
                <a:latin typeface="Abadi" panose="020B0604020104020204" pitchFamily="34" charset="0"/>
                <a:ea typeface="+mj-ea"/>
                <a:cs typeface="+mj-cs"/>
              </a:rPr>
              <a:t>castle’s</a:t>
            </a:r>
            <a:r>
              <a:rPr kumimoji="1" lang="en-US" altLang="ja-JP" sz="7200" b="1" kern="1200" dirty="0">
                <a:solidFill>
                  <a:srgbClr val="000000"/>
                </a:solidFill>
                <a:latin typeface="Abadi" panose="020B0604020104020204" pitchFamily="34" charset="0"/>
                <a:ea typeface="+mj-ea"/>
                <a:cs typeface="+mj-cs"/>
              </a:rPr>
              <a:t> cellar.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2CCC2C86-A9BB-41DC-8098-13FE11F1C4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16240" y="2649473"/>
            <a:ext cx="3507106" cy="4208527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9980299D-A0DF-41A2-BACD-AD5F032A69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8654" y="2574747"/>
            <a:ext cx="5602288" cy="41963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373333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47">
            <a:extLst>
              <a:ext uri="{FF2B5EF4-FFF2-40B4-BE49-F238E27FC236}">
                <a16:creationId xmlns:a16="http://schemas.microsoft.com/office/drawing/2014/main" id="{D35D61A1-8484-4749-8AD0-A3455E0753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B973C089-5609-4A67-A1B3-69544B56B02D}"/>
              </a:ext>
            </a:extLst>
          </p:cNvPr>
          <p:cNvSpPr txBox="1"/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4400">
                <a:latin typeface="+mj-lt"/>
                <a:ea typeface="+mj-ea"/>
                <a:cs typeface="+mj-cs"/>
              </a:rPr>
              <a:t>Dictation</a:t>
            </a:r>
            <a:endParaRPr kumimoji="1" lang="en-US" altLang="ja-JP" sz="4400">
              <a:latin typeface="+mj-lt"/>
              <a:ea typeface="+mj-ea"/>
              <a:cs typeface="+mj-cs"/>
            </a:endParaRPr>
          </a:p>
        </p:txBody>
      </p:sp>
      <p:sp>
        <p:nvSpPr>
          <p:cNvPr id="50" name="Rounded Rectangle 5">
            <a:extLst>
              <a:ext uri="{FF2B5EF4-FFF2-40B4-BE49-F238E27FC236}">
                <a16:creationId xmlns:a16="http://schemas.microsoft.com/office/drawing/2014/main" id="{1447903E-2B66-479D-959B-F2EBB2CC90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1828801"/>
            <a:ext cx="10515600" cy="4362450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F4DB438D-6AE1-4DBB-965E-8E0F64E866D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14" r="1" b="415"/>
          <a:stretch/>
        </p:blipFill>
        <p:spPr>
          <a:xfrm>
            <a:off x="1158240" y="2149222"/>
            <a:ext cx="9875520" cy="3721608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561320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1A99871-A1FC-4D02-96AA-952444E85D64}"/>
              </a:ext>
            </a:extLst>
          </p:cNvPr>
          <p:cNvSpPr txBox="1"/>
          <p:nvPr/>
        </p:nvSpPr>
        <p:spPr>
          <a:xfrm>
            <a:off x="7953476" y="45076"/>
            <a:ext cx="5192486" cy="72265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47500" lnSpcReduction="200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10000" dirty="0"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Dictation</a:t>
            </a:r>
            <a:endParaRPr kumimoji="1" lang="en-US" altLang="ja-JP" sz="10000" dirty="0">
              <a:latin typeface="Aharoni" panose="02010803020104030203" pitchFamily="2" charset="-79"/>
              <a:ea typeface="+mj-ea"/>
              <a:cs typeface="Aharoni" panose="02010803020104030203" pitchFamily="2" charset="-79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50BCA335-C2A4-4F43-AE0E-A794F9D7C3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69"/>
          <a:stretch/>
        </p:blipFill>
        <p:spPr>
          <a:xfrm>
            <a:off x="10829056" y="129128"/>
            <a:ext cx="1071154" cy="1219422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927E9F84-089A-41F0-BB70-8552406B89E7}"/>
              </a:ext>
            </a:extLst>
          </p:cNvPr>
          <p:cNvSpPr txBox="1"/>
          <p:nvPr/>
        </p:nvSpPr>
        <p:spPr>
          <a:xfrm>
            <a:off x="291790" y="892098"/>
            <a:ext cx="1160842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latin typeface="Abadi" panose="020B0604020104020204" pitchFamily="34" charset="0"/>
              </a:rPr>
              <a:t>1. </a:t>
            </a:r>
            <a:r>
              <a:rPr kumimoji="1" lang="en-US" altLang="ja-JP" sz="4000" u="sng" dirty="0">
                <a:latin typeface="Abadi" panose="020B0604020104020204" pitchFamily="34" charset="0"/>
              </a:rPr>
              <a:t>      </a:t>
            </a:r>
            <a:r>
              <a:rPr kumimoji="1" lang="en-US" altLang="ja-JP" sz="4000" dirty="0">
                <a:latin typeface="Abadi" panose="020B0604020104020204" pitchFamily="34" charset="0"/>
              </a:rPr>
              <a:t>    </a:t>
            </a:r>
            <a:endParaRPr kumimoji="1" lang="en-US" altLang="ja-JP" sz="4000" u="sng" dirty="0">
              <a:latin typeface="Abadi" panose="020B0604020104020204" pitchFamily="34" charset="0"/>
            </a:endParaRPr>
          </a:p>
          <a:p>
            <a:endParaRPr lang="en-US" altLang="ja-JP" sz="4000" u="sng" dirty="0">
              <a:latin typeface="Abadi" panose="020B0604020104020204" pitchFamily="34" charset="0"/>
            </a:endParaRPr>
          </a:p>
          <a:p>
            <a:endParaRPr lang="en-US" altLang="ja-JP" sz="4000" u="sng" dirty="0">
              <a:latin typeface="Abadi" panose="020B0604020104020204" pitchFamily="34" charset="0"/>
            </a:endParaRPr>
          </a:p>
          <a:p>
            <a:r>
              <a:rPr kumimoji="1" lang="en-US" altLang="ja-JP" sz="4000" dirty="0">
                <a:latin typeface="Abadi" panose="020B0604020104020204" pitchFamily="34" charset="0"/>
              </a:rPr>
              <a:t>2.                                                                                                                                         </a:t>
            </a:r>
          </a:p>
          <a:p>
            <a:endParaRPr lang="en-US" altLang="ja-JP" sz="4000" dirty="0">
              <a:latin typeface="Abadi" panose="020B0604020104020204" pitchFamily="34" charset="0"/>
            </a:endParaRPr>
          </a:p>
          <a:p>
            <a:endParaRPr lang="en-US" altLang="ja-JP" sz="4000" dirty="0">
              <a:latin typeface="Abadi" panose="020B0604020104020204" pitchFamily="34" charset="0"/>
            </a:endParaRPr>
          </a:p>
          <a:p>
            <a:r>
              <a:rPr kumimoji="1" lang="en-US" altLang="ja-JP" sz="4000" dirty="0">
                <a:latin typeface="Abadi" panose="020B0604020104020204" pitchFamily="34" charset="0"/>
              </a:rPr>
              <a:t>3.         </a:t>
            </a:r>
            <a:r>
              <a:rPr kumimoji="1" lang="en-US" altLang="ja-JP" sz="4000" dirty="0"/>
              <a:t>                                                                                                                                     </a:t>
            </a:r>
            <a:endParaRPr kumimoji="1" lang="ja-JP" altLang="en-US" sz="4000" dirty="0"/>
          </a:p>
        </p:txBody>
      </p: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EAB6B70F-955A-4CF9-A5B6-5CEFD54F9953}"/>
              </a:ext>
            </a:extLst>
          </p:cNvPr>
          <p:cNvCxnSpPr/>
          <p:nvPr/>
        </p:nvCxnSpPr>
        <p:spPr>
          <a:xfrm>
            <a:off x="970156" y="1505415"/>
            <a:ext cx="1062711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コネクタ 12">
            <a:extLst>
              <a:ext uri="{FF2B5EF4-FFF2-40B4-BE49-F238E27FC236}">
                <a16:creationId xmlns:a16="http://schemas.microsoft.com/office/drawing/2014/main" id="{D734F8E2-9E34-44E6-83A6-FF91F9D428FA}"/>
              </a:ext>
            </a:extLst>
          </p:cNvPr>
          <p:cNvCxnSpPr/>
          <p:nvPr/>
        </p:nvCxnSpPr>
        <p:spPr>
          <a:xfrm>
            <a:off x="1004275" y="2259981"/>
            <a:ext cx="1062711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コネクタ 13">
            <a:extLst>
              <a:ext uri="{FF2B5EF4-FFF2-40B4-BE49-F238E27FC236}">
                <a16:creationId xmlns:a16="http://schemas.microsoft.com/office/drawing/2014/main" id="{54A25640-01E8-4CFF-9533-935E03FE610B}"/>
              </a:ext>
            </a:extLst>
          </p:cNvPr>
          <p:cNvCxnSpPr/>
          <p:nvPr/>
        </p:nvCxnSpPr>
        <p:spPr>
          <a:xfrm>
            <a:off x="1004275" y="3429000"/>
            <a:ext cx="1062711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コネクタ 14">
            <a:extLst>
              <a:ext uri="{FF2B5EF4-FFF2-40B4-BE49-F238E27FC236}">
                <a16:creationId xmlns:a16="http://schemas.microsoft.com/office/drawing/2014/main" id="{89ED2F53-E7BA-4944-9EB5-30492F602F30}"/>
              </a:ext>
            </a:extLst>
          </p:cNvPr>
          <p:cNvCxnSpPr/>
          <p:nvPr/>
        </p:nvCxnSpPr>
        <p:spPr>
          <a:xfrm>
            <a:off x="1004275" y="4226312"/>
            <a:ext cx="1062711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コネクタ 15">
            <a:extLst>
              <a:ext uri="{FF2B5EF4-FFF2-40B4-BE49-F238E27FC236}">
                <a16:creationId xmlns:a16="http://schemas.microsoft.com/office/drawing/2014/main" id="{CFD1A778-3A59-46CC-871D-1A28E8EDE19E}"/>
              </a:ext>
            </a:extLst>
          </p:cNvPr>
          <p:cNvCxnSpPr/>
          <p:nvPr/>
        </p:nvCxnSpPr>
        <p:spPr>
          <a:xfrm>
            <a:off x="1004275" y="5192943"/>
            <a:ext cx="1062711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コネクタ 16">
            <a:extLst>
              <a:ext uri="{FF2B5EF4-FFF2-40B4-BE49-F238E27FC236}">
                <a16:creationId xmlns:a16="http://schemas.microsoft.com/office/drawing/2014/main" id="{1E2B8347-40D2-45ED-B9AE-4FA9C61127BD}"/>
              </a:ext>
            </a:extLst>
          </p:cNvPr>
          <p:cNvCxnSpPr/>
          <p:nvPr/>
        </p:nvCxnSpPr>
        <p:spPr>
          <a:xfrm>
            <a:off x="1004275" y="6009423"/>
            <a:ext cx="1062711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7854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0" name="Rectangle 84">
            <a:extLst>
              <a:ext uri="{FF2B5EF4-FFF2-40B4-BE49-F238E27FC236}">
                <a16:creationId xmlns:a16="http://schemas.microsoft.com/office/drawing/2014/main" id="{A29398BB-6F62-472B-88B2-8D942FEBFB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509A8E1A-28EE-4DA4-9BA7-FE29A1313F7D}"/>
              </a:ext>
            </a:extLst>
          </p:cNvPr>
          <p:cNvSpPr txBox="1"/>
          <p:nvPr/>
        </p:nvSpPr>
        <p:spPr>
          <a:xfrm>
            <a:off x="1094094" y="3021497"/>
            <a:ext cx="5791735" cy="300186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kumimoji="1" lang="en-US" altLang="ja-JP" sz="6700" b="1" dirty="0">
              <a:latin typeface="+mj-lt"/>
              <a:ea typeface="+mj-ea"/>
              <a:cs typeface="+mj-cs"/>
            </a:endParaRPr>
          </a:p>
        </p:txBody>
      </p:sp>
      <p:grpSp>
        <p:nvGrpSpPr>
          <p:cNvPr id="87" name="Group 86">
            <a:extLst>
              <a:ext uri="{FF2B5EF4-FFF2-40B4-BE49-F238E27FC236}">
                <a16:creationId xmlns:a16="http://schemas.microsoft.com/office/drawing/2014/main" id="{0CEB5BCA-605E-4D26-BD18-648801C13F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94094" y="746452"/>
            <a:ext cx="1128382" cy="847206"/>
            <a:chOff x="8183879" y="1000124"/>
            <a:chExt cx="1562267" cy="1172973"/>
          </a:xfrm>
        </p:grpSpPr>
        <p:sp>
          <p:nvSpPr>
            <p:cNvPr id="88" name="Freeform 5">
              <a:extLst>
                <a:ext uri="{FF2B5EF4-FFF2-40B4-BE49-F238E27FC236}">
                  <a16:creationId xmlns:a16="http://schemas.microsoft.com/office/drawing/2014/main" id="{8BEBD5C3-A60D-49BB-888A-D00CB07F6E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83879" y="1348782"/>
              <a:ext cx="935037" cy="8243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Freeform 5">
              <a:extLst>
                <a:ext uri="{FF2B5EF4-FFF2-40B4-BE49-F238E27FC236}">
                  <a16:creationId xmlns:a16="http://schemas.microsoft.com/office/drawing/2014/main" id="{08EE7430-E140-4250-8523-F8FF841746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83979" y="1000124"/>
              <a:ext cx="762167" cy="6719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4" name="図 3">
            <a:extLst>
              <a:ext uri="{FF2B5EF4-FFF2-40B4-BE49-F238E27FC236}">
                <a16:creationId xmlns:a16="http://schemas.microsoft.com/office/drawing/2014/main" id="{4969CDF6-9427-40C2-8ECB-AF3881226C8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957" r="20132"/>
          <a:stretch/>
        </p:blipFill>
        <p:spPr>
          <a:xfrm>
            <a:off x="7534656" y="10"/>
            <a:ext cx="4657344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8087738"/>
      </p:ext>
    </p:extLst>
  </p:cSld>
  <p:clrMapOvr>
    <a:masterClrMapping/>
  </p:clrMapOvr>
  <p:transition spd="slow">
    <p:wheel spokes="1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0" name="Rectangle 84">
            <a:extLst>
              <a:ext uri="{FF2B5EF4-FFF2-40B4-BE49-F238E27FC236}">
                <a16:creationId xmlns:a16="http://schemas.microsoft.com/office/drawing/2014/main" id="{A29398BB-6F62-472B-88B2-8D942FEBFB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509A8E1A-28EE-4DA4-9BA7-FE29A1313F7D}"/>
              </a:ext>
            </a:extLst>
          </p:cNvPr>
          <p:cNvSpPr txBox="1"/>
          <p:nvPr/>
        </p:nvSpPr>
        <p:spPr>
          <a:xfrm>
            <a:off x="1094094" y="3021497"/>
            <a:ext cx="5791735" cy="300186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6700" b="1">
                <a:latin typeface="+mj-lt"/>
                <a:ea typeface="+mj-ea"/>
                <a:cs typeface="+mj-cs"/>
              </a:rPr>
              <a:t>Apple pie and custard is a popular dish.</a:t>
            </a:r>
          </a:p>
        </p:txBody>
      </p:sp>
      <p:grpSp>
        <p:nvGrpSpPr>
          <p:cNvPr id="87" name="Group 86">
            <a:extLst>
              <a:ext uri="{FF2B5EF4-FFF2-40B4-BE49-F238E27FC236}">
                <a16:creationId xmlns:a16="http://schemas.microsoft.com/office/drawing/2014/main" id="{0CEB5BCA-605E-4D26-BD18-648801C13F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94094" y="746452"/>
            <a:ext cx="1128382" cy="847206"/>
            <a:chOff x="8183879" y="1000124"/>
            <a:chExt cx="1562267" cy="1172973"/>
          </a:xfrm>
        </p:grpSpPr>
        <p:sp>
          <p:nvSpPr>
            <p:cNvPr id="88" name="Freeform 5">
              <a:extLst>
                <a:ext uri="{FF2B5EF4-FFF2-40B4-BE49-F238E27FC236}">
                  <a16:creationId xmlns:a16="http://schemas.microsoft.com/office/drawing/2014/main" id="{8BEBD5C3-A60D-49BB-888A-D00CB07F6E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83879" y="1348782"/>
              <a:ext cx="935037" cy="8243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Freeform 5">
              <a:extLst>
                <a:ext uri="{FF2B5EF4-FFF2-40B4-BE49-F238E27FC236}">
                  <a16:creationId xmlns:a16="http://schemas.microsoft.com/office/drawing/2014/main" id="{08EE7430-E140-4250-8523-F8FF841746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83979" y="1000124"/>
              <a:ext cx="762167" cy="6719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4" name="図 3">
            <a:extLst>
              <a:ext uri="{FF2B5EF4-FFF2-40B4-BE49-F238E27FC236}">
                <a16:creationId xmlns:a16="http://schemas.microsoft.com/office/drawing/2014/main" id="{4969CDF6-9427-40C2-8ECB-AF3881226C8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957" r="20132"/>
          <a:stretch/>
        </p:blipFill>
        <p:spPr>
          <a:xfrm>
            <a:off x="7534656" y="10"/>
            <a:ext cx="4657344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256537"/>
      </p:ext>
    </p:extLst>
  </p:cSld>
  <p:clrMapOvr>
    <a:masterClrMapping/>
  </p:clrMapOvr>
  <p:transition spd="slow">
    <p:wheel spokes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 2">
            <a:extLst>
              <a:ext uri="{FF2B5EF4-FFF2-40B4-BE49-F238E27FC236}">
                <a16:creationId xmlns:a16="http://schemas.microsoft.com/office/drawing/2014/main" id="{9CD46067-D3E3-406F-A3F3-635EBB8CB22B}"/>
              </a:ext>
            </a:extLst>
          </p:cNvPr>
          <p:cNvGraphicFramePr>
            <a:graphicFrameLocks noGrp="1"/>
          </p:cNvGraphicFramePr>
          <p:nvPr/>
        </p:nvGraphicFramePr>
        <p:xfrm>
          <a:off x="676275" y="719666"/>
          <a:ext cx="11172825" cy="540491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648075">
                  <a:extLst>
                    <a:ext uri="{9D8B030D-6E8A-4147-A177-3AD203B41FA5}">
                      <a16:colId xmlns:a16="http://schemas.microsoft.com/office/drawing/2014/main" val="2971101800"/>
                    </a:ext>
                  </a:extLst>
                </a:gridCol>
                <a:gridCol w="3762375">
                  <a:extLst>
                    <a:ext uri="{9D8B030D-6E8A-4147-A177-3AD203B41FA5}">
                      <a16:colId xmlns:a16="http://schemas.microsoft.com/office/drawing/2014/main" val="1780938169"/>
                    </a:ext>
                  </a:extLst>
                </a:gridCol>
                <a:gridCol w="3762375">
                  <a:extLst>
                    <a:ext uri="{9D8B030D-6E8A-4147-A177-3AD203B41FA5}">
                      <a16:colId xmlns:a16="http://schemas.microsoft.com/office/drawing/2014/main" val="4089294862"/>
                    </a:ext>
                  </a:extLst>
                </a:gridCol>
              </a:tblGrid>
              <a:tr h="77213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200" dirty="0"/>
                        <a:t>  Proper Nouns</a:t>
                      </a:r>
                      <a:endParaRPr kumimoji="1" lang="ja-JP" altLang="en-US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200" dirty="0"/>
                        <a:t>Concrete Nouns</a:t>
                      </a:r>
                      <a:endParaRPr kumimoji="1" lang="ja-JP" altLang="en-US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200" dirty="0"/>
                        <a:t>Abstract Nouns</a:t>
                      </a:r>
                      <a:endParaRPr kumimoji="1" lang="ja-JP" altLang="en-US" sz="3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44591185"/>
                  </a:ext>
                </a:extLst>
              </a:tr>
              <a:tr h="77213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200" dirty="0"/>
                        <a:t>Carlos</a:t>
                      </a:r>
                      <a:endParaRPr kumimoji="1" lang="ja-JP" altLang="en-US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3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200" dirty="0"/>
                        <a:t>idea</a:t>
                      </a:r>
                      <a:endParaRPr kumimoji="1" lang="ja-JP" altLang="en-US" sz="3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43327167"/>
                  </a:ext>
                </a:extLst>
              </a:tr>
              <a:tr h="77213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200" dirty="0"/>
                        <a:t>Africa</a:t>
                      </a:r>
                      <a:endParaRPr kumimoji="1" lang="ja-JP" altLang="en-US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3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3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22158060"/>
                  </a:ext>
                </a:extLst>
              </a:tr>
              <a:tr h="77213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200" dirty="0"/>
                        <a:t>London</a:t>
                      </a:r>
                      <a:endParaRPr kumimoji="1" lang="ja-JP" altLang="en-US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3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3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9567844"/>
                  </a:ext>
                </a:extLst>
              </a:tr>
              <a:tr h="77213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200" dirty="0"/>
                        <a:t>Wednesday</a:t>
                      </a:r>
                      <a:endParaRPr kumimoji="1" lang="ja-JP" altLang="en-US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3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09945322"/>
                  </a:ext>
                </a:extLst>
              </a:tr>
              <a:tr h="77213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200" dirty="0"/>
                        <a:t>October</a:t>
                      </a:r>
                      <a:endParaRPr kumimoji="1" lang="ja-JP" altLang="en-US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3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3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55878822"/>
                  </a:ext>
                </a:extLst>
              </a:tr>
              <a:tr h="77213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200" dirty="0"/>
                        <a:t>Canada</a:t>
                      </a:r>
                      <a:endParaRPr kumimoji="1" lang="ja-JP" altLang="en-US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3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3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519055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1853819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65246029-FBD3-4370-B3E7-0186D730DB4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620" r="5675"/>
          <a:stretch/>
        </p:blipFill>
        <p:spPr>
          <a:xfrm>
            <a:off x="6355442" y="10"/>
            <a:ext cx="5836558" cy="5130404"/>
          </a:xfrm>
          <a:custGeom>
            <a:avLst/>
            <a:gdLst/>
            <a:ahLst/>
            <a:cxnLst/>
            <a:rect l="l" t="t" r="r" b="b"/>
            <a:pathLst>
              <a:path w="5836558" h="5130414">
                <a:moveTo>
                  <a:pt x="2376055" y="0"/>
                </a:moveTo>
                <a:lnTo>
                  <a:pt x="5836558" y="0"/>
                </a:lnTo>
                <a:lnTo>
                  <a:pt x="5836558" y="5130414"/>
                </a:lnTo>
                <a:lnTo>
                  <a:pt x="0" y="5130414"/>
                </a:lnTo>
                <a:close/>
              </a:path>
            </a:pathLst>
          </a:cu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BC9CED6B-5CEE-4F1A-9AC7-E47012B73AA4}"/>
              </a:ext>
            </a:extLst>
          </p:cNvPr>
          <p:cNvSpPr txBox="1"/>
          <p:nvPr/>
        </p:nvSpPr>
        <p:spPr>
          <a:xfrm>
            <a:off x="841248" y="797442"/>
            <a:ext cx="6270964" cy="239045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kumimoji="1" lang="en-US" altLang="ja-JP" sz="5400" b="1" dirty="0">
              <a:latin typeface="+mj-lt"/>
              <a:ea typeface="+mj-ea"/>
              <a:cs typeface="+mj-cs"/>
            </a:endParaRPr>
          </a:p>
        </p:txBody>
      </p:sp>
      <p:sp>
        <p:nvSpPr>
          <p:cNvPr id="97" name="Freeform: Shape 96">
            <a:extLst>
              <a:ext uri="{FF2B5EF4-FFF2-40B4-BE49-F238E27FC236}">
                <a16:creationId xmlns:a16="http://schemas.microsoft.com/office/drawing/2014/main" id="{5EB73228-F09B-409F-9EC1-7E853C4F5B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1840" y="5292509"/>
            <a:ext cx="6610160" cy="1565491"/>
          </a:xfrm>
          <a:custGeom>
            <a:avLst/>
            <a:gdLst>
              <a:gd name="connsiteX0" fmla="*/ 1186806 w 6610160"/>
              <a:gd name="connsiteY0" fmla="*/ 0 h 1565491"/>
              <a:gd name="connsiteX1" fmla="*/ 1692132 w 6610160"/>
              <a:gd name="connsiteY1" fmla="*/ 0 h 1565491"/>
              <a:gd name="connsiteX2" fmla="*/ 6104834 w 6610160"/>
              <a:gd name="connsiteY2" fmla="*/ 0 h 1565491"/>
              <a:gd name="connsiteX3" fmla="*/ 6610160 w 6610160"/>
              <a:gd name="connsiteY3" fmla="*/ 0 h 1565491"/>
              <a:gd name="connsiteX4" fmla="*/ 6610160 w 6610160"/>
              <a:gd name="connsiteY4" fmla="*/ 1565491 h 1565491"/>
              <a:gd name="connsiteX5" fmla="*/ 0 w 6610160"/>
              <a:gd name="connsiteY5" fmla="*/ 1565491 h 1565491"/>
              <a:gd name="connsiteX6" fmla="*/ 724290 w 6610160"/>
              <a:gd name="connsiteY6" fmla="*/ 1591 h 1565491"/>
              <a:gd name="connsiteX7" fmla="*/ 1186070 w 6610160"/>
              <a:gd name="connsiteY7" fmla="*/ 1591 h 1565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610160" h="1565491">
                <a:moveTo>
                  <a:pt x="1186806" y="0"/>
                </a:moveTo>
                <a:lnTo>
                  <a:pt x="1692132" y="0"/>
                </a:lnTo>
                <a:lnTo>
                  <a:pt x="6104834" y="0"/>
                </a:lnTo>
                <a:lnTo>
                  <a:pt x="6610160" y="0"/>
                </a:lnTo>
                <a:lnTo>
                  <a:pt x="6610160" y="1565491"/>
                </a:lnTo>
                <a:lnTo>
                  <a:pt x="0" y="1565491"/>
                </a:lnTo>
                <a:lnTo>
                  <a:pt x="724290" y="1591"/>
                </a:lnTo>
                <a:lnTo>
                  <a:pt x="1186070" y="1591"/>
                </a:lnTo>
                <a:close/>
              </a:path>
            </a:pathLst>
          </a:cu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9" name="Freeform: Shape 98">
            <a:extLst>
              <a:ext uri="{FF2B5EF4-FFF2-40B4-BE49-F238E27FC236}">
                <a16:creationId xmlns:a16="http://schemas.microsoft.com/office/drawing/2014/main" id="{3150A4AE-7BE7-480D-BD8C-3951E64799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292510"/>
            <a:ext cx="6144370" cy="1565491"/>
          </a:xfrm>
          <a:custGeom>
            <a:avLst/>
            <a:gdLst>
              <a:gd name="connsiteX0" fmla="*/ 0 w 6144370"/>
              <a:gd name="connsiteY0" fmla="*/ 0 h 1565491"/>
              <a:gd name="connsiteX1" fmla="*/ 6144370 w 6144370"/>
              <a:gd name="connsiteY1" fmla="*/ 0 h 1565491"/>
              <a:gd name="connsiteX2" fmla="*/ 5419344 w 6144370"/>
              <a:gd name="connsiteY2" fmla="*/ 1565491 h 1565491"/>
              <a:gd name="connsiteX3" fmla="*/ 0 w 6144370"/>
              <a:gd name="connsiteY3" fmla="*/ 1565491 h 1565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44370" h="1565491">
                <a:moveTo>
                  <a:pt x="0" y="0"/>
                </a:moveTo>
                <a:lnTo>
                  <a:pt x="6144370" y="0"/>
                </a:lnTo>
                <a:lnTo>
                  <a:pt x="5419344" y="1565491"/>
                </a:lnTo>
                <a:lnTo>
                  <a:pt x="0" y="1565491"/>
                </a:lnTo>
                <a:close/>
              </a:path>
            </a:pathLst>
          </a:custGeom>
          <a:solidFill>
            <a:srgbClr val="B4B4B4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4460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65246029-FBD3-4370-B3E7-0186D730DB4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620" r="5675"/>
          <a:stretch/>
        </p:blipFill>
        <p:spPr>
          <a:xfrm>
            <a:off x="6355442" y="10"/>
            <a:ext cx="5836558" cy="5130404"/>
          </a:xfrm>
          <a:custGeom>
            <a:avLst/>
            <a:gdLst/>
            <a:ahLst/>
            <a:cxnLst/>
            <a:rect l="l" t="t" r="r" b="b"/>
            <a:pathLst>
              <a:path w="5836558" h="5130414">
                <a:moveTo>
                  <a:pt x="2376055" y="0"/>
                </a:moveTo>
                <a:lnTo>
                  <a:pt x="5836558" y="0"/>
                </a:lnTo>
                <a:lnTo>
                  <a:pt x="5836558" y="5130414"/>
                </a:lnTo>
                <a:lnTo>
                  <a:pt x="0" y="5130414"/>
                </a:lnTo>
                <a:close/>
              </a:path>
            </a:pathLst>
          </a:cu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BC9CED6B-5CEE-4F1A-9AC7-E47012B73AA4}"/>
              </a:ext>
            </a:extLst>
          </p:cNvPr>
          <p:cNvSpPr txBox="1"/>
          <p:nvPr/>
        </p:nvSpPr>
        <p:spPr>
          <a:xfrm>
            <a:off x="841248" y="797442"/>
            <a:ext cx="6270964" cy="239045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5400" b="1">
                <a:latin typeface="+mj-lt"/>
                <a:ea typeface="+mj-ea"/>
                <a:cs typeface="+mj-cs"/>
              </a:rPr>
              <a:t>It was an ordinary Saturday afternoon.</a:t>
            </a:r>
          </a:p>
        </p:txBody>
      </p:sp>
      <p:sp>
        <p:nvSpPr>
          <p:cNvPr id="97" name="Freeform: Shape 96">
            <a:extLst>
              <a:ext uri="{FF2B5EF4-FFF2-40B4-BE49-F238E27FC236}">
                <a16:creationId xmlns:a16="http://schemas.microsoft.com/office/drawing/2014/main" id="{5EB73228-F09B-409F-9EC1-7E853C4F5B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1840" y="5292509"/>
            <a:ext cx="6610160" cy="1565491"/>
          </a:xfrm>
          <a:custGeom>
            <a:avLst/>
            <a:gdLst>
              <a:gd name="connsiteX0" fmla="*/ 1186806 w 6610160"/>
              <a:gd name="connsiteY0" fmla="*/ 0 h 1565491"/>
              <a:gd name="connsiteX1" fmla="*/ 1692132 w 6610160"/>
              <a:gd name="connsiteY1" fmla="*/ 0 h 1565491"/>
              <a:gd name="connsiteX2" fmla="*/ 6104834 w 6610160"/>
              <a:gd name="connsiteY2" fmla="*/ 0 h 1565491"/>
              <a:gd name="connsiteX3" fmla="*/ 6610160 w 6610160"/>
              <a:gd name="connsiteY3" fmla="*/ 0 h 1565491"/>
              <a:gd name="connsiteX4" fmla="*/ 6610160 w 6610160"/>
              <a:gd name="connsiteY4" fmla="*/ 1565491 h 1565491"/>
              <a:gd name="connsiteX5" fmla="*/ 0 w 6610160"/>
              <a:gd name="connsiteY5" fmla="*/ 1565491 h 1565491"/>
              <a:gd name="connsiteX6" fmla="*/ 724290 w 6610160"/>
              <a:gd name="connsiteY6" fmla="*/ 1591 h 1565491"/>
              <a:gd name="connsiteX7" fmla="*/ 1186070 w 6610160"/>
              <a:gd name="connsiteY7" fmla="*/ 1591 h 1565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610160" h="1565491">
                <a:moveTo>
                  <a:pt x="1186806" y="0"/>
                </a:moveTo>
                <a:lnTo>
                  <a:pt x="1692132" y="0"/>
                </a:lnTo>
                <a:lnTo>
                  <a:pt x="6104834" y="0"/>
                </a:lnTo>
                <a:lnTo>
                  <a:pt x="6610160" y="0"/>
                </a:lnTo>
                <a:lnTo>
                  <a:pt x="6610160" y="1565491"/>
                </a:lnTo>
                <a:lnTo>
                  <a:pt x="0" y="1565491"/>
                </a:lnTo>
                <a:lnTo>
                  <a:pt x="724290" y="1591"/>
                </a:lnTo>
                <a:lnTo>
                  <a:pt x="1186070" y="1591"/>
                </a:lnTo>
                <a:close/>
              </a:path>
            </a:pathLst>
          </a:cu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9" name="Freeform: Shape 98">
            <a:extLst>
              <a:ext uri="{FF2B5EF4-FFF2-40B4-BE49-F238E27FC236}">
                <a16:creationId xmlns:a16="http://schemas.microsoft.com/office/drawing/2014/main" id="{3150A4AE-7BE7-480D-BD8C-3951E64799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292510"/>
            <a:ext cx="6144370" cy="1565491"/>
          </a:xfrm>
          <a:custGeom>
            <a:avLst/>
            <a:gdLst>
              <a:gd name="connsiteX0" fmla="*/ 0 w 6144370"/>
              <a:gd name="connsiteY0" fmla="*/ 0 h 1565491"/>
              <a:gd name="connsiteX1" fmla="*/ 6144370 w 6144370"/>
              <a:gd name="connsiteY1" fmla="*/ 0 h 1565491"/>
              <a:gd name="connsiteX2" fmla="*/ 5419344 w 6144370"/>
              <a:gd name="connsiteY2" fmla="*/ 1565491 h 1565491"/>
              <a:gd name="connsiteX3" fmla="*/ 0 w 6144370"/>
              <a:gd name="connsiteY3" fmla="*/ 1565491 h 1565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44370" h="1565491">
                <a:moveTo>
                  <a:pt x="0" y="0"/>
                </a:moveTo>
                <a:lnTo>
                  <a:pt x="6144370" y="0"/>
                </a:lnTo>
                <a:lnTo>
                  <a:pt x="5419344" y="1565491"/>
                </a:lnTo>
                <a:lnTo>
                  <a:pt x="0" y="1565491"/>
                </a:lnTo>
                <a:close/>
              </a:path>
            </a:pathLst>
          </a:custGeom>
          <a:solidFill>
            <a:srgbClr val="B4B4B4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33653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DDD24AD-023B-4669-9EA4-03FC6EDBDA4A}"/>
              </a:ext>
            </a:extLst>
          </p:cNvPr>
          <p:cNvSpPr txBox="1"/>
          <p:nvPr/>
        </p:nvSpPr>
        <p:spPr>
          <a:xfrm>
            <a:off x="5638800" y="3794337"/>
            <a:ext cx="6278879" cy="155998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kumimoji="1" lang="en-US" altLang="ja-JP" sz="6000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99" name="Freeform: Shape 98">
            <a:extLst>
              <a:ext uri="{FF2B5EF4-FFF2-40B4-BE49-F238E27FC236}">
                <a16:creationId xmlns:a16="http://schemas.microsoft.com/office/drawing/2014/main" id="{60B21A5C-062F-46C2-8389-53D40F46AA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483466"/>
            <a:ext cx="5549037" cy="6374535"/>
          </a:xfrm>
          <a:custGeom>
            <a:avLst/>
            <a:gdLst>
              <a:gd name="connsiteX0" fmla="*/ 2203019 w 5549037"/>
              <a:gd name="connsiteY0" fmla="*/ 0 h 6374535"/>
              <a:gd name="connsiteX1" fmla="*/ 5549037 w 5549037"/>
              <a:gd name="connsiteY1" fmla="*/ 3346018 h 6374535"/>
              <a:gd name="connsiteX2" fmla="*/ 3797930 w 5549037"/>
              <a:gd name="connsiteY2" fmla="*/ 6288190 h 6374535"/>
              <a:gd name="connsiteX3" fmla="*/ 3618689 w 5549037"/>
              <a:gd name="connsiteY3" fmla="*/ 6374535 h 6374535"/>
              <a:gd name="connsiteX4" fmla="*/ 779546 w 5549037"/>
              <a:gd name="connsiteY4" fmla="*/ 6374535 h 6374535"/>
              <a:gd name="connsiteX5" fmla="*/ 537516 w 5549037"/>
              <a:gd name="connsiteY5" fmla="*/ 6248727 h 6374535"/>
              <a:gd name="connsiteX6" fmla="*/ 74641 w 5549037"/>
              <a:gd name="connsiteY6" fmla="*/ 5927968 h 6374535"/>
              <a:gd name="connsiteX7" fmla="*/ 0 w 5549037"/>
              <a:gd name="connsiteY7" fmla="*/ 5860130 h 6374535"/>
              <a:gd name="connsiteX8" fmla="*/ 0 w 5549037"/>
              <a:gd name="connsiteY8" fmla="*/ 831906 h 6374535"/>
              <a:gd name="connsiteX9" fmla="*/ 74641 w 5549037"/>
              <a:gd name="connsiteY9" fmla="*/ 764068 h 6374535"/>
              <a:gd name="connsiteX10" fmla="*/ 2203019 w 5549037"/>
              <a:gd name="connsiteY10" fmla="*/ 0 h 6374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549037" h="6374535">
                <a:moveTo>
                  <a:pt x="2203019" y="0"/>
                </a:moveTo>
                <a:cubicBezTo>
                  <a:pt x="4050974" y="0"/>
                  <a:pt x="5549037" y="1498063"/>
                  <a:pt x="5549037" y="3346018"/>
                </a:cubicBezTo>
                <a:cubicBezTo>
                  <a:pt x="5549037" y="4616487"/>
                  <a:pt x="4840968" y="5721578"/>
                  <a:pt x="3797930" y="6288190"/>
                </a:cubicBezTo>
                <a:lnTo>
                  <a:pt x="3618689" y="6374535"/>
                </a:lnTo>
                <a:lnTo>
                  <a:pt x="779546" y="6374535"/>
                </a:lnTo>
                <a:lnTo>
                  <a:pt x="537516" y="6248727"/>
                </a:lnTo>
                <a:cubicBezTo>
                  <a:pt x="374031" y="6154721"/>
                  <a:pt x="219238" y="6047301"/>
                  <a:pt x="74641" y="5927968"/>
                </a:cubicBezTo>
                <a:lnTo>
                  <a:pt x="0" y="5860130"/>
                </a:lnTo>
                <a:lnTo>
                  <a:pt x="0" y="831906"/>
                </a:lnTo>
                <a:lnTo>
                  <a:pt x="74641" y="764068"/>
                </a:lnTo>
                <a:cubicBezTo>
                  <a:pt x="653030" y="286739"/>
                  <a:pt x="1394539" y="0"/>
                  <a:pt x="2203019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BA637DA5-BE12-459D-83F7-8816848CF5D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494" r="1" b="3818"/>
          <a:stretch/>
        </p:blipFill>
        <p:spPr>
          <a:xfrm>
            <a:off x="1" y="647373"/>
            <a:ext cx="5385130" cy="6210629"/>
          </a:xfrm>
          <a:custGeom>
            <a:avLst/>
            <a:gdLst/>
            <a:ahLst/>
            <a:cxnLst/>
            <a:rect l="l" t="t" r="r" b="b"/>
            <a:pathLst>
              <a:path w="5385130" h="6210629">
                <a:moveTo>
                  <a:pt x="2203018" y="0"/>
                </a:moveTo>
                <a:cubicBezTo>
                  <a:pt x="3960450" y="0"/>
                  <a:pt x="5385130" y="1424680"/>
                  <a:pt x="5385130" y="3182112"/>
                </a:cubicBezTo>
                <a:cubicBezTo>
                  <a:pt x="5385130" y="4500186"/>
                  <a:pt x="4583748" y="5631087"/>
                  <a:pt x="3441640" y="6114158"/>
                </a:cubicBezTo>
                <a:lnTo>
                  <a:pt x="3178061" y="6210629"/>
                </a:lnTo>
                <a:lnTo>
                  <a:pt x="1233206" y="6210629"/>
                </a:lnTo>
                <a:lnTo>
                  <a:pt x="1108901" y="6171135"/>
                </a:lnTo>
                <a:cubicBezTo>
                  <a:pt x="767738" y="6046219"/>
                  <a:pt x="453928" y="5864559"/>
                  <a:pt x="178899" y="5637585"/>
                </a:cubicBezTo>
                <a:lnTo>
                  <a:pt x="0" y="5474990"/>
                </a:lnTo>
                <a:lnTo>
                  <a:pt x="0" y="889234"/>
                </a:lnTo>
                <a:lnTo>
                  <a:pt x="178899" y="726640"/>
                </a:lnTo>
                <a:cubicBezTo>
                  <a:pt x="728956" y="272693"/>
                  <a:pt x="1434142" y="0"/>
                  <a:pt x="2203018" y="0"/>
                </a:cubicBezTo>
                <a:close/>
              </a:path>
            </a:pathLst>
          </a:custGeom>
        </p:spPr>
      </p:pic>
      <p:sp>
        <p:nvSpPr>
          <p:cNvPr id="101" name="Freeform: Shape 100">
            <a:extLst>
              <a:ext uri="{FF2B5EF4-FFF2-40B4-BE49-F238E27FC236}">
                <a16:creationId xmlns:a16="http://schemas.microsoft.com/office/drawing/2014/main" id="{8A177BCC-4208-4795-8572-4D623BA1E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33763" y="1"/>
            <a:ext cx="4480560" cy="2513993"/>
          </a:xfrm>
          <a:custGeom>
            <a:avLst/>
            <a:gdLst>
              <a:gd name="connsiteX0" fmla="*/ 18382 w 4480560"/>
              <a:gd name="connsiteY0" fmla="*/ 0 h 2513993"/>
              <a:gd name="connsiteX1" fmla="*/ 4462178 w 4480560"/>
              <a:gd name="connsiteY1" fmla="*/ 0 h 2513993"/>
              <a:gd name="connsiteX2" fmla="*/ 4468994 w 4480560"/>
              <a:gd name="connsiteY2" fmla="*/ 44657 h 2513993"/>
              <a:gd name="connsiteX3" fmla="*/ 4480560 w 4480560"/>
              <a:gd name="connsiteY3" fmla="*/ 273713 h 2513993"/>
              <a:gd name="connsiteX4" fmla="*/ 2240280 w 4480560"/>
              <a:gd name="connsiteY4" fmla="*/ 2513993 h 2513993"/>
              <a:gd name="connsiteX5" fmla="*/ 0 w 4480560"/>
              <a:gd name="connsiteY5" fmla="*/ 273713 h 2513993"/>
              <a:gd name="connsiteX6" fmla="*/ 11567 w 4480560"/>
              <a:gd name="connsiteY6" fmla="*/ 44657 h 25139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80560" h="2513993">
                <a:moveTo>
                  <a:pt x="18382" y="0"/>
                </a:moveTo>
                <a:lnTo>
                  <a:pt x="4462178" y="0"/>
                </a:lnTo>
                <a:lnTo>
                  <a:pt x="4468994" y="44657"/>
                </a:lnTo>
                <a:cubicBezTo>
                  <a:pt x="4476642" y="119969"/>
                  <a:pt x="4480560" y="196384"/>
                  <a:pt x="4480560" y="273713"/>
                </a:cubicBezTo>
                <a:cubicBezTo>
                  <a:pt x="4480560" y="1510985"/>
                  <a:pt x="3477552" y="2513993"/>
                  <a:pt x="2240280" y="2513993"/>
                </a:cubicBezTo>
                <a:cubicBezTo>
                  <a:pt x="1003008" y="2513993"/>
                  <a:pt x="0" y="1510985"/>
                  <a:pt x="0" y="273713"/>
                </a:cubicBezTo>
                <a:cubicBezTo>
                  <a:pt x="0" y="196384"/>
                  <a:pt x="3918" y="119969"/>
                  <a:pt x="11567" y="44657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AE53BB05-953A-4E4E-A8E5-8F55F46AFD6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" b="11161"/>
          <a:stretch/>
        </p:blipFill>
        <p:spPr>
          <a:xfrm>
            <a:off x="5398355" y="1"/>
            <a:ext cx="4151376" cy="2349401"/>
          </a:xfrm>
          <a:custGeom>
            <a:avLst/>
            <a:gdLst/>
            <a:ahLst/>
            <a:cxnLst/>
            <a:rect l="l" t="t" r="r" b="b"/>
            <a:pathLst>
              <a:path w="4151376" h="2349401">
                <a:moveTo>
                  <a:pt x="20101" y="0"/>
                </a:moveTo>
                <a:lnTo>
                  <a:pt x="4131276" y="0"/>
                </a:lnTo>
                <a:lnTo>
                  <a:pt x="4140659" y="61486"/>
                </a:lnTo>
                <a:cubicBezTo>
                  <a:pt x="4147746" y="131265"/>
                  <a:pt x="4151376" y="202065"/>
                  <a:pt x="4151376" y="273713"/>
                </a:cubicBezTo>
                <a:cubicBezTo>
                  <a:pt x="4151376" y="1420084"/>
                  <a:pt x="3222059" y="2349401"/>
                  <a:pt x="2075688" y="2349401"/>
                </a:cubicBezTo>
                <a:cubicBezTo>
                  <a:pt x="929317" y="2349401"/>
                  <a:pt x="0" y="1420084"/>
                  <a:pt x="0" y="273713"/>
                </a:cubicBezTo>
                <a:cubicBezTo>
                  <a:pt x="0" y="202065"/>
                  <a:pt x="3630" y="131265"/>
                  <a:pt x="10717" y="61486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4080546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comb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DDD24AD-023B-4669-9EA4-03FC6EDBDA4A}"/>
              </a:ext>
            </a:extLst>
          </p:cNvPr>
          <p:cNvSpPr txBox="1"/>
          <p:nvPr/>
        </p:nvSpPr>
        <p:spPr>
          <a:xfrm>
            <a:off x="5638800" y="3794337"/>
            <a:ext cx="6278879" cy="155998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60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The burglar stole two thousand American dollars.</a:t>
            </a:r>
            <a:endParaRPr kumimoji="1" lang="en-US" altLang="ja-JP" sz="6000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99" name="Freeform: Shape 98">
            <a:extLst>
              <a:ext uri="{FF2B5EF4-FFF2-40B4-BE49-F238E27FC236}">
                <a16:creationId xmlns:a16="http://schemas.microsoft.com/office/drawing/2014/main" id="{60B21A5C-062F-46C2-8389-53D40F46AA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483466"/>
            <a:ext cx="5549037" cy="6374535"/>
          </a:xfrm>
          <a:custGeom>
            <a:avLst/>
            <a:gdLst>
              <a:gd name="connsiteX0" fmla="*/ 2203019 w 5549037"/>
              <a:gd name="connsiteY0" fmla="*/ 0 h 6374535"/>
              <a:gd name="connsiteX1" fmla="*/ 5549037 w 5549037"/>
              <a:gd name="connsiteY1" fmla="*/ 3346018 h 6374535"/>
              <a:gd name="connsiteX2" fmla="*/ 3797930 w 5549037"/>
              <a:gd name="connsiteY2" fmla="*/ 6288190 h 6374535"/>
              <a:gd name="connsiteX3" fmla="*/ 3618689 w 5549037"/>
              <a:gd name="connsiteY3" fmla="*/ 6374535 h 6374535"/>
              <a:gd name="connsiteX4" fmla="*/ 779546 w 5549037"/>
              <a:gd name="connsiteY4" fmla="*/ 6374535 h 6374535"/>
              <a:gd name="connsiteX5" fmla="*/ 537516 w 5549037"/>
              <a:gd name="connsiteY5" fmla="*/ 6248727 h 6374535"/>
              <a:gd name="connsiteX6" fmla="*/ 74641 w 5549037"/>
              <a:gd name="connsiteY6" fmla="*/ 5927968 h 6374535"/>
              <a:gd name="connsiteX7" fmla="*/ 0 w 5549037"/>
              <a:gd name="connsiteY7" fmla="*/ 5860130 h 6374535"/>
              <a:gd name="connsiteX8" fmla="*/ 0 w 5549037"/>
              <a:gd name="connsiteY8" fmla="*/ 831906 h 6374535"/>
              <a:gd name="connsiteX9" fmla="*/ 74641 w 5549037"/>
              <a:gd name="connsiteY9" fmla="*/ 764068 h 6374535"/>
              <a:gd name="connsiteX10" fmla="*/ 2203019 w 5549037"/>
              <a:gd name="connsiteY10" fmla="*/ 0 h 6374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549037" h="6374535">
                <a:moveTo>
                  <a:pt x="2203019" y="0"/>
                </a:moveTo>
                <a:cubicBezTo>
                  <a:pt x="4050974" y="0"/>
                  <a:pt x="5549037" y="1498063"/>
                  <a:pt x="5549037" y="3346018"/>
                </a:cubicBezTo>
                <a:cubicBezTo>
                  <a:pt x="5549037" y="4616487"/>
                  <a:pt x="4840968" y="5721578"/>
                  <a:pt x="3797930" y="6288190"/>
                </a:cubicBezTo>
                <a:lnTo>
                  <a:pt x="3618689" y="6374535"/>
                </a:lnTo>
                <a:lnTo>
                  <a:pt x="779546" y="6374535"/>
                </a:lnTo>
                <a:lnTo>
                  <a:pt x="537516" y="6248727"/>
                </a:lnTo>
                <a:cubicBezTo>
                  <a:pt x="374031" y="6154721"/>
                  <a:pt x="219238" y="6047301"/>
                  <a:pt x="74641" y="5927968"/>
                </a:cubicBezTo>
                <a:lnTo>
                  <a:pt x="0" y="5860130"/>
                </a:lnTo>
                <a:lnTo>
                  <a:pt x="0" y="831906"/>
                </a:lnTo>
                <a:lnTo>
                  <a:pt x="74641" y="764068"/>
                </a:lnTo>
                <a:cubicBezTo>
                  <a:pt x="653030" y="286739"/>
                  <a:pt x="1394539" y="0"/>
                  <a:pt x="2203019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BA637DA5-BE12-459D-83F7-8816848CF5D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494" r="1" b="3818"/>
          <a:stretch/>
        </p:blipFill>
        <p:spPr>
          <a:xfrm>
            <a:off x="1" y="647373"/>
            <a:ext cx="5385130" cy="6210629"/>
          </a:xfrm>
          <a:custGeom>
            <a:avLst/>
            <a:gdLst/>
            <a:ahLst/>
            <a:cxnLst/>
            <a:rect l="l" t="t" r="r" b="b"/>
            <a:pathLst>
              <a:path w="5385130" h="6210629">
                <a:moveTo>
                  <a:pt x="2203018" y="0"/>
                </a:moveTo>
                <a:cubicBezTo>
                  <a:pt x="3960450" y="0"/>
                  <a:pt x="5385130" y="1424680"/>
                  <a:pt x="5385130" y="3182112"/>
                </a:cubicBezTo>
                <a:cubicBezTo>
                  <a:pt x="5385130" y="4500186"/>
                  <a:pt x="4583748" y="5631087"/>
                  <a:pt x="3441640" y="6114158"/>
                </a:cubicBezTo>
                <a:lnTo>
                  <a:pt x="3178061" y="6210629"/>
                </a:lnTo>
                <a:lnTo>
                  <a:pt x="1233206" y="6210629"/>
                </a:lnTo>
                <a:lnTo>
                  <a:pt x="1108901" y="6171135"/>
                </a:lnTo>
                <a:cubicBezTo>
                  <a:pt x="767738" y="6046219"/>
                  <a:pt x="453928" y="5864559"/>
                  <a:pt x="178899" y="5637585"/>
                </a:cubicBezTo>
                <a:lnTo>
                  <a:pt x="0" y="5474990"/>
                </a:lnTo>
                <a:lnTo>
                  <a:pt x="0" y="889234"/>
                </a:lnTo>
                <a:lnTo>
                  <a:pt x="178899" y="726640"/>
                </a:lnTo>
                <a:cubicBezTo>
                  <a:pt x="728956" y="272693"/>
                  <a:pt x="1434142" y="0"/>
                  <a:pt x="2203018" y="0"/>
                </a:cubicBezTo>
                <a:close/>
              </a:path>
            </a:pathLst>
          </a:custGeom>
        </p:spPr>
      </p:pic>
      <p:sp>
        <p:nvSpPr>
          <p:cNvPr id="101" name="Freeform: Shape 100">
            <a:extLst>
              <a:ext uri="{FF2B5EF4-FFF2-40B4-BE49-F238E27FC236}">
                <a16:creationId xmlns:a16="http://schemas.microsoft.com/office/drawing/2014/main" id="{8A177BCC-4208-4795-8572-4D623BA1E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33763" y="1"/>
            <a:ext cx="4480560" cy="2513993"/>
          </a:xfrm>
          <a:custGeom>
            <a:avLst/>
            <a:gdLst>
              <a:gd name="connsiteX0" fmla="*/ 18382 w 4480560"/>
              <a:gd name="connsiteY0" fmla="*/ 0 h 2513993"/>
              <a:gd name="connsiteX1" fmla="*/ 4462178 w 4480560"/>
              <a:gd name="connsiteY1" fmla="*/ 0 h 2513993"/>
              <a:gd name="connsiteX2" fmla="*/ 4468994 w 4480560"/>
              <a:gd name="connsiteY2" fmla="*/ 44657 h 2513993"/>
              <a:gd name="connsiteX3" fmla="*/ 4480560 w 4480560"/>
              <a:gd name="connsiteY3" fmla="*/ 273713 h 2513993"/>
              <a:gd name="connsiteX4" fmla="*/ 2240280 w 4480560"/>
              <a:gd name="connsiteY4" fmla="*/ 2513993 h 2513993"/>
              <a:gd name="connsiteX5" fmla="*/ 0 w 4480560"/>
              <a:gd name="connsiteY5" fmla="*/ 273713 h 2513993"/>
              <a:gd name="connsiteX6" fmla="*/ 11567 w 4480560"/>
              <a:gd name="connsiteY6" fmla="*/ 44657 h 25139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80560" h="2513993">
                <a:moveTo>
                  <a:pt x="18382" y="0"/>
                </a:moveTo>
                <a:lnTo>
                  <a:pt x="4462178" y="0"/>
                </a:lnTo>
                <a:lnTo>
                  <a:pt x="4468994" y="44657"/>
                </a:lnTo>
                <a:cubicBezTo>
                  <a:pt x="4476642" y="119969"/>
                  <a:pt x="4480560" y="196384"/>
                  <a:pt x="4480560" y="273713"/>
                </a:cubicBezTo>
                <a:cubicBezTo>
                  <a:pt x="4480560" y="1510985"/>
                  <a:pt x="3477552" y="2513993"/>
                  <a:pt x="2240280" y="2513993"/>
                </a:cubicBezTo>
                <a:cubicBezTo>
                  <a:pt x="1003008" y="2513993"/>
                  <a:pt x="0" y="1510985"/>
                  <a:pt x="0" y="273713"/>
                </a:cubicBezTo>
                <a:cubicBezTo>
                  <a:pt x="0" y="196384"/>
                  <a:pt x="3918" y="119969"/>
                  <a:pt x="11567" y="44657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AE53BB05-953A-4E4E-A8E5-8F55F46AFD6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" b="11161"/>
          <a:stretch/>
        </p:blipFill>
        <p:spPr>
          <a:xfrm>
            <a:off x="5398355" y="1"/>
            <a:ext cx="4151376" cy="2349401"/>
          </a:xfrm>
          <a:custGeom>
            <a:avLst/>
            <a:gdLst/>
            <a:ahLst/>
            <a:cxnLst/>
            <a:rect l="l" t="t" r="r" b="b"/>
            <a:pathLst>
              <a:path w="4151376" h="2349401">
                <a:moveTo>
                  <a:pt x="20101" y="0"/>
                </a:moveTo>
                <a:lnTo>
                  <a:pt x="4131276" y="0"/>
                </a:lnTo>
                <a:lnTo>
                  <a:pt x="4140659" y="61486"/>
                </a:lnTo>
                <a:cubicBezTo>
                  <a:pt x="4147746" y="131265"/>
                  <a:pt x="4151376" y="202065"/>
                  <a:pt x="4151376" y="273713"/>
                </a:cubicBezTo>
                <a:cubicBezTo>
                  <a:pt x="4151376" y="1420084"/>
                  <a:pt x="3222059" y="2349401"/>
                  <a:pt x="2075688" y="2349401"/>
                </a:cubicBezTo>
                <a:cubicBezTo>
                  <a:pt x="929317" y="2349401"/>
                  <a:pt x="0" y="1420084"/>
                  <a:pt x="0" y="273713"/>
                </a:cubicBezTo>
                <a:cubicBezTo>
                  <a:pt x="0" y="202065"/>
                  <a:pt x="3630" y="131265"/>
                  <a:pt x="10717" y="61486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88732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comb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7" name="Rectangle 36">
            <a:extLst>
              <a:ext uri="{FF2B5EF4-FFF2-40B4-BE49-F238E27FC236}">
                <a16:creationId xmlns:a16="http://schemas.microsoft.com/office/drawing/2014/main" id="{55666830-9A19-4E01-8505-D6C7F9AC56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2613BBD7-BBB8-49F3-B6D8-185E5E967B9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874" r="-1" b="640"/>
          <a:stretch/>
        </p:blipFill>
        <p:spPr>
          <a:xfrm>
            <a:off x="4110127" y="10"/>
            <a:ext cx="8081873" cy="6857990"/>
          </a:xfrm>
          <a:custGeom>
            <a:avLst/>
            <a:gdLst/>
            <a:ahLst/>
            <a:cxnLst/>
            <a:rect l="l" t="t" r="r" b="b"/>
            <a:pathLst>
              <a:path w="8081873" h="6858000">
                <a:moveTo>
                  <a:pt x="0" y="0"/>
                </a:moveTo>
                <a:lnTo>
                  <a:pt x="8081873" y="0"/>
                </a:lnTo>
                <a:lnTo>
                  <a:pt x="8081873" y="6858000"/>
                </a:lnTo>
                <a:lnTo>
                  <a:pt x="0" y="6858000"/>
                </a:lnTo>
                <a:lnTo>
                  <a:pt x="68897" y="6734633"/>
                </a:lnTo>
                <a:cubicBezTo>
                  <a:pt x="558802" y="5812845"/>
                  <a:pt x="848920" y="4668597"/>
                  <a:pt x="848920" y="3429000"/>
                </a:cubicBezTo>
                <a:cubicBezTo>
                  <a:pt x="848920" y="2189404"/>
                  <a:pt x="558802" y="1045156"/>
                  <a:pt x="68897" y="123368"/>
                </a:cubicBezTo>
                <a:close/>
              </a:path>
            </a:pathLst>
          </a:custGeom>
        </p:spPr>
      </p:pic>
      <p:sp useBgFill="1">
        <p:nvSpPr>
          <p:cNvPr id="39" name="Freeform: Shape 38">
            <a:extLst>
              <a:ext uri="{FF2B5EF4-FFF2-40B4-BE49-F238E27FC236}">
                <a16:creationId xmlns:a16="http://schemas.microsoft.com/office/drawing/2014/main" id="{AE9FC877-7FB6-4D22-9988-35420644E2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59047" cy="6858000"/>
          </a:xfrm>
          <a:custGeom>
            <a:avLst/>
            <a:gdLst>
              <a:gd name="connsiteX0" fmla="*/ 0 w 4959047"/>
              <a:gd name="connsiteY0" fmla="*/ 0 h 6858000"/>
              <a:gd name="connsiteX1" fmla="*/ 4110127 w 4959047"/>
              <a:gd name="connsiteY1" fmla="*/ 0 h 6858000"/>
              <a:gd name="connsiteX2" fmla="*/ 4179024 w 4959047"/>
              <a:gd name="connsiteY2" fmla="*/ 123368 h 6858000"/>
              <a:gd name="connsiteX3" fmla="*/ 4959047 w 4959047"/>
              <a:gd name="connsiteY3" fmla="*/ 3429000 h 6858000"/>
              <a:gd name="connsiteX4" fmla="*/ 4179024 w 4959047"/>
              <a:gd name="connsiteY4" fmla="*/ 6734633 h 6858000"/>
              <a:gd name="connsiteX5" fmla="*/ 4110127 w 4959047"/>
              <a:gd name="connsiteY5" fmla="*/ 6858000 h 6858000"/>
              <a:gd name="connsiteX6" fmla="*/ 0 w 495904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59047" h="6858000">
                <a:moveTo>
                  <a:pt x="0" y="0"/>
                </a:moveTo>
                <a:lnTo>
                  <a:pt x="4110127" y="0"/>
                </a:lnTo>
                <a:lnTo>
                  <a:pt x="4179024" y="123368"/>
                </a:lnTo>
                <a:cubicBezTo>
                  <a:pt x="4668929" y="1045156"/>
                  <a:pt x="4959047" y="2189404"/>
                  <a:pt x="4959047" y="3429000"/>
                </a:cubicBezTo>
                <a:cubicBezTo>
                  <a:pt x="4959047" y="4668597"/>
                  <a:pt x="4668929" y="5812845"/>
                  <a:pt x="4179024" y="6734633"/>
                </a:cubicBezTo>
                <a:lnTo>
                  <a:pt x="411012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41" name="Freeform: Shape 40">
            <a:extLst>
              <a:ext uri="{FF2B5EF4-FFF2-40B4-BE49-F238E27FC236}">
                <a16:creationId xmlns:a16="http://schemas.microsoft.com/office/drawing/2014/main" id="{E41809D1-F12E-46BB-B804-5F209D325E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48887" cy="6858000"/>
          </a:xfrm>
          <a:custGeom>
            <a:avLst/>
            <a:gdLst>
              <a:gd name="connsiteX0" fmla="*/ 0 w 4948887"/>
              <a:gd name="connsiteY0" fmla="*/ 0 h 6858000"/>
              <a:gd name="connsiteX1" fmla="*/ 4099967 w 4948887"/>
              <a:gd name="connsiteY1" fmla="*/ 0 h 6858000"/>
              <a:gd name="connsiteX2" fmla="*/ 4168864 w 4948887"/>
              <a:gd name="connsiteY2" fmla="*/ 123368 h 6858000"/>
              <a:gd name="connsiteX3" fmla="*/ 4948887 w 4948887"/>
              <a:gd name="connsiteY3" fmla="*/ 3429000 h 6858000"/>
              <a:gd name="connsiteX4" fmla="*/ 4168864 w 4948887"/>
              <a:gd name="connsiteY4" fmla="*/ 6734633 h 6858000"/>
              <a:gd name="connsiteX5" fmla="*/ 4099967 w 4948887"/>
              <a:gd name="connsiteY5" fmla="*/ 6858000 h 6858000"/>
              <a:gd name="connsiteX6" fmla="*/ 0 w 494888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48887" h="6858000">
                <a:moveTo>
                  <a:pt x="0" y="0"/>
                </a:moveTo>
                <a:lnTo>
                  <a:pt x="4099967" y="0"/>
                </a:lnTo>
                <a:lnTo>
                  <a:pt x="4168864" y="123368"/>
                </a:lnTo>
                <a:cubicBezTo>
                  <a:pt x="4658769" y="1045156"/>
                  <a:pt x="4948887" y="2189404"/>
                  <a:pt x="4948887" y="3429000"/>
                </a:cubicBezTo>
                <a:cubicBezTo>
                  <a:pt x="4948887" y="4668597"/>
                  <a:pt x="4658769" y="5812845"/>
                  <a:pt x="4168864" y="6734633"/>
                </a:cubicBezTo>
                <a:lnTo>
                  <a:pt x="4099967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AF4A955-7387-46CD-8BB8-2877E7093730}"/>
              </a:ext>
            </a:extLst>
          </p:cNvPr>
          <p:cNvSpPr txBox="1"/>
          <p:nvPr/>
        </p:nvSpPr>
        <p:spPr>
          <a:xfrm>
            <a:off x="477981" y="1122363"/>
            <a:ext cx="4023360" cy="320413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4800" b="1">
                <a:latin typeface="+mj-lt"/>
                <a:ea typeface="+mj-ea"/>
                <a:cs typeface="+mj-cs"/>
              </a:rPr>
              <a:t>Thank you.</a:t>
            </a:r>
            <a:r>
              <a:rPr kumimoji="1" lang="en-US" altLang="ja-JP" sz="4800" b="1">
                <a:latin typeface="+mj-lt"/>
                <a:ea typeface="+mj-ea"/>
                <a:cs typeface="+mj-cs"/>
              </a:rPr>
              <a:t>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kumimoji="1" lang="en-US" altLang="ja-JP" sz="4800" b="1"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4800" b="1">
                <a:latin typeface="+mj-lt"/>
                <a:ea typeface="+mj-ea"/>
                <a:cs typeface="+mj-cs"/>
              </a:rPr>
              <a:t>See you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4800" b="1">
                <a:latin typeface="+mj-lt"/>
                <a:ea typeface="+mj-ea"/>
                <a:cs typeface="+mj-cs"/>
              </a:rPr>
              <a:t>next time!</a:t>
            </a:r>
            <a:endParaRPr kumimoji="1" lang="en-US" altLang="ja-JP" sz="4800" b="1">
              <a:latin typeface="+mj-lt"/>
              <a:ea typeface="+mj-ea"/>
              <a:cs typeface="+mj-cs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983124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 2">
            <a:extLst>
              <a:ext uri="{FF2B5EF4-FFF2-40B4-BE49-F238E27FC236}">
                <a16:creationId xmlns:a16="http://schemas.microsoft.com/office/drawing/2014/main" id="{9CD46067-D3E3-406F-A3F3-635EBB8CB22B}"/>
              </a:ext>
            </a:extLst>
          </p:cNvPr>
          <p:cNvGraphicFramePr>
            <a:graphicFrameLocks noGrp="1"/>
          </p:cNvGraphicFramePr>
          <p:nvPr/>
        </p:nvGraphicFramePr>
        <p:xfrm>
          <a:off x="676275" y="719666"/>
          <a:ext cx="11172825" cy="540491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648075">
                  <a:extLst>
                    <a:ext uri="{9D8B030D-6E8A-4147-A177-3AD203B41FA5}">
                      <a16:colId xmlns:a16="http://schemas.microsoft.com/office/drawing/2014/main" val="2971101800"/>
                    </a:ext>
                  </a:extLst>
                </a:gridCol>
                <a:gridCol w="3762375">
                  <a:extLst>
                    <a:ext uri="{9D8B030D-6E8A-4147-A177-3AD203B41FA5}">
                      <a16:colId xmlns:a16="http://schemas.microsoft.com/office/drawing/2014/main" val="1780938169"/>
                    </a:ext>
                  </a:extLst>
                </a:gridCol>
                <a:gridCol w="3762375">
                  <a:extLst>
                    <a:ext uri="{9D8B030D-6E8A-4147-A177-3AD203B41FA5}">
                      <a16:colId xmlns:a16="http://schemas.microsoft.com/office/drawing/2014/main" val="4089294862"/>
                    </a:ext>
                  </a:extLst>
                </a:gridCol>
              </a:tblGrid>
              <a:tr h="77213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200" dirty="0"/>
                        <a:t>  Proper Nouns</a:t>
                      </a:r>
                      <a:endParaRPr kumimoji="1" lang="ja-JP" altLang="en-US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200" dirty="0"/>
                        <a:t>Concrete Nouns</a:t>
                      </a:r>
                      <a:endParaRPr kumimoji="1" lang="ja-JP" altLang="en-US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200" dirty="0"/>
                        <a:t>Abstract Nouns</a:t>
                      </a:r>
                      <a:endParaRPr kumimoji="1" lang="ja-JP" altLang="en-US" sz="3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44591185"/>
                  </a:ext>
                </a:extLst>
              </a:tr>
              <a:tr h="77213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200" dirty="0"/>
                        <a:t>Carlos</a:t>
                      </a:r>
                      <a:endParaRPr kumimoji="1" lang="ja-JP" altLang="en-US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200" dirty="0"/>
                        <a:t>table</a:t>
                      </a:r>
                      <a:endParaRPr kumimoji="1" lang="ja-JP" altLang="en-US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200" dirty="0"/>
                        <a:t>idea</a:t>
                      </a:r>
                      <a:endParaRPr kumimoji="1" lang="ja-JP" altLang="en-US" sz="3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43327167"/>
                  </a:ext>
                </a:extLst>
              </a:tr>
              <a:tr h="77213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200" dirty="0"/>
                        <a:t>Africa</a:t>
                      </a:r>
                      <a:endParaRPr kumimoji="1" lang="ja-JP" altLang="en-US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200" dirty="0"/>
                        <a:t>flute</a:t>
                      </a:r>
                      <a:endParaRPr kumimoji="1" lang="ja-JP" altLang="en-US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3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22158060"/>
                  </a:ext>
                </a:extLst>
              </a:tr>
              <a:tr h="77213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200" dirty="0"/>
                        <a:t>London</a:t>
                      </a:r>
                      <a:endParaRPr kumimoji="1" lang="ja-JP" altLang="en-US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200" dirty="0"/>
                        <a:t>carrot</a:t>
                      </a:r>
                      <a:endParaRPr kumimoji="1" lang="ja-JP" altLang="en-US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3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9567844"/>
                  </a:ext>
                </a:extLst>
              </a:tr>
              <a:tr h="77213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200" dirty="0"/>
                        <a:t>Wednesday</a:t>
                      </a:r>
                      <a:endParaRPr kumimoji="1" lang="ja-JP" altLang="en-US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200" dirty="0"/>
                        <a:t>rabbit</a:t>
                      </a:r>
                      <a:endParaRPr kumimoji="1" lang="ja-JP" altLang="en-US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3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09945322"/>
                  </a:ext>
                </a:extLst>
              </a:tr>
              <a:tr h="77213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200" dirty="0"/>
                        <a:t>October</a:t>
                      </a:r>
                      <a:endParaRPr kumimoji="1" lang="ja-JP" altLang="en-US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200" dirty="0"/>
                        <a:t>shoes</a:t>
                      </a:r>
                      <a:endParaRPr kumimoji="1" lang="ja-JP" altLang="en-US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3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55878822"/>
                  </a:ext>
                </a:extLst>
              </a:tr>
              <a:tr h="77213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200" dirty="0"/>
                        <a:t>Canada</a:t>
                      </a:r>
                      <a:endParaRPr kumimoji="1" lang="ja-JP" altLang="en-US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200" dirty="0"/>
                        <a:t>train</a:t>
                      </a:r>
                      <a:endParaRPr kumimoji="1" lang="ja-JP" altLang="en-US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3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519055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56943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 2">
            <a:extLst>
              <a:ext uri="{FF2B5EF4-FFF2-40B4-BE49-F238E27FC236}">
                <a16:creationId xmlns:a16="http://schemas.microsoft.com/office/drawing/2014/main" id="{9CD46067-D3E3-406F-A3F3-635EBB8CB22B}"/>
              </a:ext>
            </a:extLst>
          </p:cNvPr>
          <p:cNvGraphicFramePr>
            <a:graphicFrameLocks noGrp="1"/>
          </p:cNvGraphicFramePr>
          <p:nvPr/>
        </p:nvGraphicFramePr>
        <p:xfrm>
          <a:off x="676275" y="719666"/>
          <a:ext cx="11172825" cy="540491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648075">
                  <a:extLst>
                    <a:ext uri="{9D8B030D-6E8A-4147-A177-3AD203B41FA5}">
                      <a16:colId xmlns:a16="http://schemas.microsoft.com/office/drawing/2014/main" val="2971101800"/>
                    </a:ext>
                  </a:extLst>
                </a:gridCol>
                <a:gridCol w="3762375">
                  <a:extLst>
                    <a:ext uri="{9D8B030D-6E8A-4147-A177-3AD203B41FA5}">
                      <a16:colId xmlns:a16="http://schemas.microsoft.com/office/drawing/2014/main" val="1780938169"/>
                    </a:ext>
                  </a:extLst>
                </a:gridCol>
                <a:gridCol w="3762375">
                  <a:extLst>
                    <a:ext uri="{9D8B030D-6E8A-4147-A177-3AD203B41FA5}">
                      <a16:colId xmlns:a16="http://schemas.microsoft.com/office/drawing/2014/main" val="4089294862"/>
                    </a:ext>
                  </a:extLst>
                </a:gridCol>
              </a:tblGrid>
              <a:tr h="77213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200" dirty="0"/>
                        <a:t>  Proper Nouns</a:t>
                      </a:r>
                      <a:endParaRPr kumimoji="1" lang="ja-JP" altLang="en-US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200" dirty="0"/>
                        <a:t>Concrete Nouns</a:t>
                      </a:r>
                      <a:endParaRPr kumimoji="1" lang="ja-JP" altLang="en-US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200" dirty="0"/>
                        <a:t>Abstract Nouns</a:t>
                      </a:r>
                      <a:endParaRPr kumimoji="1" lang="ja-JP" altLang="en-US" sz="3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44591185"/>
                  </a:ext>
                </a:extLst>
              </a:tr>
              <a:tr h="77213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200" dirty="0"/>
                        <a:t>Carlos</a:t>
                      </a:r>
                      <a:endParaRPr kumimoji="1" lang="ja-JP" altLang="en-US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200" dirty="0"/>
                        <a:t>table</a:t>
                      </a:r>
                      <a:endParaRPr kumimoji="1" lang="ja-JP" altLang="en-US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200" dirty="0"/>
                        <a:t>idea</a:t>
                      </a:r>
                      <a:endParaRPr kumimoji="1" lang="ja-JP" altLang="en-US" sz="3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43327167"/>
                  </a:ext>
                </a:extLst>
              </a:tr>
              <a:tr h="77213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200" dirty="0"/>
                        <a:t>Africa</a:t>
                      </a:r>
                      <a:endParaRPr kumimoji="1" lang="ja-JP" altLang="en-US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200" dirty="0"/>
                        <a:t>flute</a:t>
                      </a:r>
                      <a:endParaRPr kumimoji="1" lang="ja-JP" altLang="en-US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200" dirty="0"/>
                        <a:t>knowledge</a:t>
                      </a:r>
                      <a:endParaRPr kumimoji="1" lang="ja-JP" altLang="en-US" sz="3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22158060"/>
                  </a:ext>
                </a:extLst>
              </a:tr>
              <a:tr h="77213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200" dirty="0"/>
                        <a:t>London</a:t>
                      </a:r>
                      <a:endParaRPr kumimoji="1" lang="ja-JP" altLang="en-US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200" dirty="0"/>
                        <a:t>carrot</a:t>
                      </a:r>
                      <a:endParaRPr kumimoji="1" lang="ja-JP" altLang="en-US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200" dirty="0"/>
                        <a:t>intelligence</a:t>
                      </a:r>
                      <a:endParaRPr kumimoji="1" lang="ja-JP" altLang="en-US" sz="3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9567844"/>
                  </a:ext>
                </a:extLst>
              </a:tr>
              <a:tr h="77213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200" dirty="0"/>
                        <a:t>Wednesday</a:t>
                      </a:r>
                      <a:endParaRPr kumimoji="1" lang="ja-JP" altLang="en-US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200" dirty="0"/>
                        <a:t>rabbit</a:t>
                      </a:r>
                      <a:endParaRPr kumimoji="1" lang="ja-JP" altLang="en-US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200" dirty="0"/>
                        <a:t>fear</a:t>
                      </a:r>
                      <a:endParaRPr kumimoji="1" lang="ja-JP" altLang="en-US" sz="3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09945322"/>
                  </a:ext>
                </a:extLst>
              </a:tr>
              <a:tr h="77213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200" dirty="0"/>
                        <a:t>October</a:t>
                      </a:r>
                      <a:endParaRPr kumimoji="1" lang="ja-JP" altLang="en-US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200" dirty="0"/>
                        <a:t>shoes</a:t>
                      </a:r>
                      <a:endParaRPr kumimoji="1" lang="ja-JP" altLang="en-US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200" dirty="0"/>
                        <a:t>hope</a:t>
                      </a:r>
                      <a:endParaRPr kumimoji="1" lang="ja-JP" altLang="en-US" sz="3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55878822"/>
                  </a:ext>
                </a:extLst>
              </a:tr>
              <a:tr h="77213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200" dirty="0"/>
                        <a:t>Canada</a:t>
                      </a:r>
                      <a:endParaRPr kumimoji="1" lang="ja-JP" altLang="en-US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200" dirty="0"/>
                        <a:t>train</a:t>
                      </a:r>
                      <a:endParaRPr kumimoji="1" lang="ja-JP" altLang="en-US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200" dirty="0"/>
                        <a:t>sadness</a:t>
                      </a:r>
                      <a:endParaRPr kumimoji="1" lang="ja-JP" altLang="en-US" sz="3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519055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573241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FB5B0058-AF13-4859-B429-4EDDE2A26F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61B7370-B14C-4EDB-A254-38C8FA6B0AAF}"/>
              </a:ext>
            </a:extLst>
          </p:cNvPr>
          <p:cNvSpPr txBox="1"/>
          <p:nvPr/>
        </p:nvSpPr>
        <p:spPr>
          <a:xfrm>
            <a:off x="728663" y="1422400"/>
            <a:ext cx="4505552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88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Schwa &lt;</a:t>
            </a:r>
            <a:r>
              <a:rPr kumimoji="1" lang="en-US" altLang="ja-JP" sz="8800" b="1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ar</a:t>
            </a:r>
            <a:r>
              <a:rPr kumimoji="1" lang="en-US" altLang="ja-JP" sz="88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&gt;</a:t>
            </a:r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0277405F-0B4F-4418-B773-1B38814125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30421" y="226893"/>
            <a:ext cx="5968658" cy="6085007"/>
          </a:xfrm>
          <a:custGeom>
            <a:avLst/>
            <a:gdLst>
              <a:gd name="connsiteX0" fmla="*/ 0 w 5968658"/>
              <a:gd name="connsiteY0" fmla="*/ 0 h 6085007"/>
              <a:gd name="connsiteX1" fmla="*/ 3557919 w 5968658"/>
              <a:gd name="connsiteY1" fmla="*/ 0 h 6085007"/>
              <a:gd name="connsiteX2" fmla="*/ 3557919 w 5968658"/>
              <a:gd name="connsiteY2" fmla="*/ 2195749 h 6085007"/>
              <a:gd name="connsiteX3" fmla="*/ 5968658 w 5968658"/>
              <a:gd name="connsiteY3" fmla="*/ 2195749 h 6085007"/>
              <a:gd name="connsiteX4" fmla="*/ 5968658 w 5968658"/>
              <a:gd name="connsiteY4" fmla="*/ 6085007 h 6085007"/>
              <a:gd name="connsiteX5" fmla="*/ 2058230 w 5968658"/>
              <a:gd name="connsiteY5" fmla="*/ 6085007 h 6085007"/>
              <a:gd name="connsiteX6" fmla="*/ 2058230 w 5968658"/>
              <a:gd name="connsiteY6" fmla="*/ 3538657 h 6085007"/>
              <a:gd name="connsiteX7" fmla="*/ 0 w 5968658"/>
              <a:gd name="connsiteY7" fmla="*/ 3538657 h 6085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968658" h="6085007">
                <a:moveTo>
                  <a:pt x="0" y="0"/>
                </a:moveTo>
                <a:lnTo>
                  <a:pt x="3557919" y="0"/>
                </a:lnTo>
                <a:lnTo>
                  <a:pt x="3557919" y="2195749"/>
                </a:lnTo>
                <a:lnTo>
                  <a:pt x="5968658" y="2195749"/>
                </a:lnTo>
                <a:lnTo>
                  <a:pt x="5968658" y="6085007"/>
                </a:lnTo>
                <a:lnTo>
                  <a:pt x="2058230" y="6085007"/>
                </a:lnTo>
                <a:lnTo>
                  <a:pt x="2058230" y="3538657"/>
                </a:lnTo>
                <a:lnTo>
                  <a:pt x="0" y="3538657"/>
                </a:ln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3CBF9768-F61C-49CA-9FA6-81D85B767A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4547" y="2663211"/>
            <a:ext cx="2358636" cy="3408121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D86F77E3-8719-4969-B16D-EDB994CB58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9757" y="496673"/>
            <a:ext cx="2499246" cy="2999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43941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1A3E892-546F-488C-94AB-DF5B6F5509C8}"/>
              </a:ext>
            </a:extLst>
          </p:cNvPr>
          <p:cNvSpPr txBox="1"/>
          <p:nvPr/>
        </p:nvSpPr>
        <p:spPr>
          <a:xfrm>
            <a:off x="1198880" y="1495425"/>
            <a:ext cx="1010919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0000" dirty="0">
                <a:latin typeface="Cavolini" panose="03000502040302020204" pitchFamily="66" charset="0"/>
                <a:cs typeface="Cavolini" panose="03000502040302020204" pitchFamily="66" charset="0"/>
              </a:rPr>
              <a:t>dollar</a:t>
            </a:r>
            <a:endParaRPr kumimoji="1" lang="ja-JP" altLang="en-US" sz="200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1395322-328D-46E4-8F66-6331A8776D1B}"/>
              </a:ext>
            </a:extLst>
          </p:cNvPr>
          <p:cNvSpPr txBox="1"/>
          <p:nvPr/>
        </p:nvSpPr>
        <p:spPr>
          <a:xfrm>
            <a:off x="2105025" y="645557"/>
            <a:ext cx="75247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000" dirty="0">
                <a:latin typeface="Abadi" panose="020B0604020104020204" pitchFamily="34" charset="0"/>
              </a:rPr>
              <a:t>How many syllables are there?</a:t>
            </a:r>
            <a:endParaRPr kumimoji="1" lang="ja-JP" altLang="en-US" sz="4000" dirty="0">
              <a:latin typeface="Abadi" panose="020B06040201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03421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1A3E892-546F-488C-94AB-DF5B6F5509C8}"/>
              </a:ext>
            </a:extLst>
          </p:cNvPr>
          <p:cNvSpPr txBox="1"/>
          <p:nvPr/>
        </p:nvSpPr>
        <p:spPr>
          <a:xfrm>
            <a:off x="1544321" y="1495425"/>
            <a:ext cx="986536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0000" dirty="0">
                <a:latin typeface="Cavolini" panose="03000502040302020204" pitchFamily="66" charset="0"/>
                <a:cs typeface="Cavolini" panose="03000502040302020204" pitchFamily="66" charset="0"/>
              </a:rPr>
              <a:t>dollar</a:t>
            </a:r>
            <a:endParaRPr kumimoji="1" lang="ja-JP" altLang="en-US" sz="200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cxnSp>
        <p:nvCxnSpPr>
          <p:cNvPr id="4" name="直線コネクタ 3">
            <a:extLst>
              <a:ext uri="{FF2B5EF4-FFF2-40B4-BE49-F238E27FC236}">
                <a16:creationId xmlns:a16="http://schemas.microsoft.com/office/drawing/2014/main" id="{0312F02C-407C-4E46-930D-662CF5B93FF8}"/>
              </a:ext>
            </a:extLst>
          </p:cNvPr>
          <p:cNvCxnSpPr/>
          <p:nvPr/>
        </p:nvCxnSpPr>
        <p:spPr>
          <a:xfrm flipH="1">
            <a:off x="5949315" y="1277620"/>
            <a:ext cx="1238250" cy="396240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FB0B43D4-9E75-4D96-BC61-6D00C362F409}"/>
              </a:ext>
            </a:extLst>
          </p:cNvPr>
          <p:cNvSpPr txBox="1"/>
          <p:nvPr/>
        </p:nvSpPr>
        <p:spPr>
          <a:xfrm>
            <a:off x="2105025" y="645557"/>
            <a:ext cx="75247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000" dirty="0">
                <a:latin typeface="Abadi" panose="020B0604020104020204" pitchFamily="34" charset="0"/>
              </a:rPr>
              <a:t>How many syllables are there?</a:t>
            </a:r>
            <a:endParaRPr kumimoji="1" lang="ja-JP" altLang="en-US" sz="4000" dirty="0">
              <a:latin typeface="Abadi" panose="020B06040201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30625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373</Words>
  <Application>Microsoft Office PowerPoint</Application>
  <PresentationFormat>ワイド画面</PresentationFormat>
  <Paragraphs>167</Paragraphs>
  <Slides>44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44</vt:i4>
      </vt:variant>
    </vt:vector>
  </HeadingPairs>
  <TitlesOfParts>
    <vt:vector size="53" baseType="lpstr">
      <vt:lpstr>游ゴシック</vt:lpstr>
      <vt:lpstr>游ゴシック Light</vt:lpstr>
      <vt:lpstr>Abadi</vt:lpstr>
      <vt:lpstr>Aharoni</vt:lpstr>
      <vt:lpstr>Arial</vt:lpstr>
      <vt:lpstr>Calibri</vt:lpstr>
      <vt:lpstr>Cavolini</vt:lpstr>
      <vt:lpstr>Rockwell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矢野 義紀</dc:creator>
  <cp:lastModifiedBy>矢野 義紀</cp:lastModifiedBy>
  <cp:revision>4</cp:revision>
  <dcterms:created xsi:type="dcterms:W3CDTF">2020-08-29T02:52:22Z</dcterms:created>
  <dcterms:modified xsi:type="dcterms:W3CDTF">2022-08-17T03:49:20Z</dcterms:modified>
</cp:coreProperties>
</file>