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8" r:id="rId2"/>
    <p:sldId id="257" r:id="rId3"/>
    <p:sldId id="364" r:id="rId4"/>
    <p:sldId id="366" r:id="rId5"/>
    <p:sldId id="361" r:id="rId6"/>
    <p:sldId id="371" r:id="rId7"/>
    <p:sldId id="372" r:id="rId8"/>
    <p:sldId id="317" r:id="rId9"/>
    <p:sldId id="376" r:id="rId10"/>
    <p:sldId id="377" r:id="rId11"/>
    <p:sldId id="378" r:id="rId12"/>
    <p:sldId id="382" r:id="rId13"/>
    <p:sldId id="381" r:id="rId14"/>
    <p:sldId id="383" r:id="rId15"/>
    <p:sldId id="3136" r:id="rId16"/>
    <p:sldId id="3197" r:id="rId17"/>
    <p:sldId id="3198" r:id="rId18"/>
    <p:sldId id="3195" r:id="rId19"/>
    <p:sldId id="3199" r:id="rId20"/>
    <p:sldId id="3196" r:id="rId21"/>
    <p:sldId id="385" r:id="rId22"/>
    <p:sldId id="386" r:id="rId23"/>
    <p:sldId id="387" r:id="rId24"/>
    <p:sldId id="424" r:id="rId25"/>
    <p:sldId id="2815" r:id="rId26"/>
    <p:sldId id="425" r:id="rId27"/>
    <p:sldId id="2816" r:id="rId28"/>
    <p:sldId id="2817" r:id="rId29"/>
    <p:sldId id="2818" r:id="rId30"/>
    <p:sldId id="2819" r:id="rId31"/>
    <p:sldId id="332" r:id="rId32"/>
    <p:sldId id="2807" r:id="rId33"/>
    <p:sldId id="338" r:id="rId34"/>
    <p:sldId id="2808" r:id="rId35"/>
    <p:sldId id="2809" r:id="rId36"/>
    <p:sldId id="2810" r:id="rId37"/>
    <p:sldId id="2811" r:id="rId38"/>
    <p:sldId id="2812" r:id="rId39"/>
    <p:sldId id="2813" r:id="rId40"/>
    <p:sldId id="2814" r:id="rId41"/>
    <p:sldId id="2806" r:id="rId42"/>
    <p:sldId id="339" r:id="rId43"/>
    <p:sldId id="2802" r:id="rId44"/>
    <p:sldId id="340" r:id="rId45"/>
    <p:sldId id="2805" r:id="rId46"/>
    <p:sldId id="341" r:id="rId47"/>
    <p:sldId id="2804" r:id="rId48"/>
    <p:sldId id="342" r:id="rId49"/>
    <p:sldId id="2803" r:id="rId50"/>
    <p:sldId id="391" r:id="rId5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18" autoAdjust="0"/>
    <p:restoredTop sz="94660"/>
  </p:normalViewPr>
  <p:slideViewPr>
    <p:cSldViewPr snapToGrid="0">
      <p:cViewPr varScale="1">
        <p:scale>
          <a:sx n="67" d="100"/>
          <a:sy n="67" d="100"/>
        </p:scale>
        <p:origin x="652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545DF-9F6E-4685-85DF-8773BCFBCDED}" type="datetimeFigureOut">
              <a:rPr kumimoji="1" lang="ja-JP" altLang="en-US" smtClean="0"/>
              <a:t>2022/8/17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ADB04-7260-47C8-9890-C6F9A93CA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2564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68397C-2C32-4011-84A7-DC1B6A946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AE48B79-36AD-4489-8AD3-C3B9A106E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68039F-4A6D-4C5E-AD95-8D4195D65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C8B12F-8E44-444F-8A41-F6FBB2703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E62387-E784-495E-9AA7-F48ED048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93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347FE8-50ED-433E-8D38-15BF0E314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1FF0DD-2129-4C94-B0E6-193784F82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8B4F95-A559-43C5-9FFE-00C7182DB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120120-4E71-42C1-B203-64288B4B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5E25C8-B09C-4F93-BF2F-CD3B719B6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39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5785640-10FC-455F-A3DC-90FEF43B20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471343C-F85C-4D16-A0AE-61412C659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EADDC8-26DD-422D-9D85-C7F1631BA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1D08E8-BB8B-48F1-9F09-94FE4C31A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1179E7-E1DD-43F1-800D-25437EAD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63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39C1E5-E3CB-4C27-8CEB-2476A6940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FB255B-2F7F-443E-AA19-2051928C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CF8015-6CEB-4EDE-B297-92853A07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E7546D-C0F1-4FC4-80EA-35C32E94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FD920B-18AE-4839-ADCD-96B531D4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9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D61D29-1C92-4B99-8832-EDA347851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C409E44-BCD1-4ED9-858F-C374093AD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7F9934-2C78-429B-B871-4F30667AF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A26DFD-141C-46B9-91B4-83846110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9A5ADF-81F4-438C-A49D-0A26C848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155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98E6F2-A7AF-49FA-984C-B6A0E535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E69A62-E9B3-4BDE-ADDD-6E2ABA4AE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83A7A64-3559-4CA1-96B3-F4873681B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A5BFE5B-624E-4B47-8D47-028E8FD9D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83C7BE1-F3B5-469E-878E-B1C47BDCD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93A324-B03A-4BF6-900A-371BDC6E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313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0BA964-7EBA-4B0F-AFFC-42B847CD0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FE13BC-1E03-4901-827B-59CA66022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E5A3680-BEC4-45C0-A1C9-AD3B29A4B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6342608-9BD2-42E6-B207-190E8AB1D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99AD0E1-22EE-4CDA-9D83-7FAF2AC83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6D72FEC-E6AC-4376-AD78-69AAC99F2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A425869-B9DB-44A4-B196-F58A54E0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202E07F-7E07-4EFC-AF4C-99798EDCB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61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374B05-B301-44B6-9869-3A46ED9D3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5DE0BC0-CD85-49FA-AB87-F5255585C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CF6AECA-9DFC-41E3-B676-646157B8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338E33C-A095-4A72-A0EA-E79EA1FEE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46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C2AD023-D52A-490E-B33D-A52A328C8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4ECAB34-4F34-4408-8A06-D0383FF30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C0522A-2F27-4E77-8945-D38F53419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95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DCAC17-D9FD-4146-BFB4-9D150C71E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7B8D0A-8AF1-42FB-AF22-4AE24B6D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687CC7B-F25C-4376-8ADA-E99A94609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584BF5D-D2DA-4356-872A-968381817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3AAA162-71DF-4875-A45A-919DB0158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D59F516-FCA8-4B1F-BE12-3E8A7C11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35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945F1-DCE6-4251-AD0E-E373A23F3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C42E17B-C3F1-4CBC-9ADD-4744A84D6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6FA6219-C012-46E2-8E48-61CA9E0D2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921C6E2-D972-4178-B5ED-50C8867AA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0B3E9CF-6B1D-4AEA-876E-DF6C5DED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679DA2-4B69-412D-8121-347F3C83A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59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5789F0A-6356-445C-A360-AD4875291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B0C542-D9CB-40BC-9D43-FE1199A7C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9B0938-EAA7-4AF8-ACDB-B6E1CAC61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05914-A971-4ECC-BA43-24A68543B2D1}" type="datetimeFigureOut">
              <a:rPr kumimoji="1" lang="ja-JP" altLang="en-US" smtClean="0"/>
              <a:t>2022/8/17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DE8794-5E1E-4E9D-B83A-09F0DFC78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375038-2F0E-4ACD-BCEE-EF2B83F34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90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ord.yahoo.co.jp/o/image/RV=1/RE=1556576047/RH=b3JkLnlhaG9vLmNvLmpw/RB=/RU=aHR0cHM6Ly93d3cuYWRkaXR1ZGVtYWcuY29tL3RyZWF0LWtpZHMtZ2FtZXMtaGVscC1hZGhkLWNoaWxkcmVuLWZvY3VzLWFydGljbGUtNzgyOWItYm95LXBhaW50aW5nLWpwZy8-/RS=%5eADBGNrRTlGfHS4eLyYav5M9.69.kOg-;_ylt=A2RCMY6uJcZc1EIA9UCU3uV7" TargetMode="External"/><Relationship Id="rId13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12" Type="http://schemas.openxmlformats.org/officeDocument/2006/relationships/hyperlink" Target="https://ord.yahoo.co.jp/o/image/RV=1/RE=1556576235/RH=b3JkLnlhaG9vLmNvLmpw/RB=/RU=aHR0cHM6Ly93d3cud2hjYy5jb20vcHJvZHVjdHMvYm9va3MtYWxidW1zL2FsYnVtcw--/RS=%5eADBMFeZ9WHYgxfUXndvZn616xoXw.A-;_ylt=A2RCA9drJsZc1ysAGiWU3uV7" TargetMode="External"/><Relationship Id="rId2" Type="http://schemas.openxmlformats.org/officeDocument/2006/relationships/hyperlink" Target="https://ord.yahoo.co.jp/o/image/RV=1/RE=1556575972/RH=b3JkLnlhaG9vLmNvLmpw/RB=/RU=aHR0cHM6Ly93d3cuc2NpZW5jZW1hZy5vcmcvbmV3cy8yMDE4LzEwL2h1bW9uZ291cy1mdW5ndXMtYWxtb3N0LWJpZy1tYWxsLWFtZXJpY2E-/RS=%5eADBJsZjUtP2XonYdbVjsCmWSkWzYXA-;_ylt=A2RCL6lkJcZccVYArgaU3uV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rd.yahoo.co.jp/o/image/RV=1/RE=1556576201/RH=b3JkLnlhaG9vLmNvLmpw/RB=/RU=aHR0cHM6Ly93d3cuaXN0b2NrcGhvdG8uY29tL2pwLyVFMyU4MyU5OSVFMyU4MiVBRiVFMyU4MiVCRiVFMyU4MyVCQy92aXJ1cy1hbmQtYmFjdGVyaWEtbGFyZ2UtY29sbGVjdGlvbi1kZXRhaWxlZC1tZWRpY2FsLWlsbHVzdHJhdGlvbi1vZi12aXJ1c2VzLWFuZC1nbTY1NzQwODA5Mi0xMTk4NzQ0MTk-/RS=%5eADBSamXnxusfjLMngmSrjWtKY8Ucpw-;_ylt=A2RCAwxJJsZcDRkAeiaU3uV7" TargetMode="External"/><Relationship Id="rId11" Type="http://schemas.openxmlformats.org/officeDocument/2006/relationships/image" Target="../media/image15.jpeg"/><Relationship Id="rId5" Type="http://schemas.openxmlformats.org/officeDocument/2006/relationships/image" Target="../media/image12.jpeg"/><Relationship Id="rId10" Type="http://schemas.openxmlformats.org/officeDocument/2006/relationships/hyperlink" Target="https://ord.yahoo.co.jp/o/image/RV=1/RE=1556576111/RH=b3JkLnlhaG9vLmNvLmpw/RB=/RU=aHR0cHM6Ly93d3cuMTIzcmYuY29tL3Bob3RvXzI4OTczNzg2X3N0b2NrLXZlY3Rvci10aWNrLWNyb3NzLW1pbnVzLXBsdXMtc2lnbnMtb24tZ3JlZW4tYW5kLXJlZC1jaXJjbGVzLmh0bWw-/RS=%5eADBczjFURQeUyQOBU8C2A_aMhq1bN0-;_ylt=A2RCA9rvJcZcnmMA1ECU3uV7" TargetMode="External"/><Relationship Id="rId4" Type="http://schemas.openxmlformats.org/officeDocument/2006/relationships/hyperlink" Target="https://ord.yahoo.co.jp/o/image/RV=1/RE=1556576071/RH=b3JkLnlhaG9vLmNvLmpw/RB=/RU=aHR0cHM6Ly93d3cudGhlZ3VhcmRpYW4uY29tL2xpZmVhbmRzdHlsZS8yMDE3L21heS8zMS9jYWN0dXMtY29vbC1jYXJ0aWVyLWRlc2lnbmVyLXBsYW50cw--/RS=%5eADB8X6mFmp6eHy7ijjW89ZAp2K8mwE-;_ylt=A2RCAwvGJcZc3QEA0VWU3uV7" TargetMode="External"/><Relationship Id="rId9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ord.yahoo.co.jp/o/image/RV=1/RE=1556576367/RH=b3JkLnlhaG9vLmNvLmpw/RB=/RU=aHR0cHM6Ly9hbmFuZGFpbmRpYS5vcmcvYmxvZy9zdWNjZXNzLWFuZC1oYXBwaW5lc3Mv/RS=%5eADBavbg4y2dsO0oIq9tmyRbnDITke0-;_ylt=A2RCMZPvJsZc5RMAJgWU3uV7" TargetMode="External"/><Relationship Id="rId13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12" Type="http://schemas.openxmlformats.org/officeDocument/2006/relationships/hyperlink" Target="https://ord.yahoo.co.jp/o/image/RV=1/RE=1556576600/RH=b3JkLnlhaG9vLmNvLmpw/RB=/RU=aHR0cHM6Ly93d3cuY2xlYW52aWJlcy5jb20vaW5kZXguY2ZtL2pvYnMvYm9ubmFyb28tdm9sdW50ZWVycy8-/RS=%5eADB2_LVRMoqiQB797xYmaOTzLKPmvA-;_ylt=A2RCAwTYJ8ZcnhMACiCU3uV7" TargetMode="External"/><Relationship Id="rId2" Type="http://schemas.openxmlformats.org/officeDocument/2006/relationships/hyperlink" Target="https://ord.yahoo.co.jp/o/image/RV=1/RE=1556576317/RH=b3JkLnlhaG9vLmNvLmpw/RB=/RU=aHR0cHM6Ly93d3cuZ2xvc3NvcGhpbGlhLm9yZy8_cD0zNzM3/RS=%5eADBCIjQVeK5wCTSqAyLohxukxKO1nU-;_ylt=A2RCCzK8JsZcHFQAoBaU3uV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rd.yahoo.co.jp/o/image/RV=1/RE=1556576574/RH=b3JkLnlhaG9vLmNvLmpw/RB=/RU=aHR0cHM6Ly90aGVhc2NlbnQucHViL3doYXQtaS1maW5kLW1vc3QtZGlmZmljdWx0LWFib3V0LXdyaXRpbmctNjk1ZTAxNmI3NWI5/RS=%5eADBI2v1PFq0FWkLbNkANNgfeY4rDbg-;_ylt=A2RCKw..J8ZckzAATACU3uV7" TargetMode="External"/><Relationship Id="rId11" Type="http://schemas.openxmlformats.org/officeDocument/2006/relationships/image" Target="../media/image21.jpeg"/><Relationship Id="rId5" Type="http://schemas.openxmlformats.org/officeDocument/2006/relationships/image" Target="../media/image18.jpeg"/><Relationship Id="rId10" Type="http://schemas.openxmlformats.org/officeDocument/2006/relationships/hyperlink" Target="https://ord.yahoo.co.jp/o/image/RV=1/RE=1556576535/RH=b3JkLnlhaG9vLmNvLmpw/RB=/RU=aHR0cHM6Ly93d3cuc2h1dHRlcnN0b2NrLmNvbS9zZWFyY2gvZ2VuaXVzK2NoaWxk/RS=%5eADBHrw_nDsINqrF5Th8QR_OCVynpqQ-;_ylt=A2RCL5GXJ8ZclQMAxRKU3uV7" TargetMode="External"/><Relationship Id="rId4" Type="http://schemas.openxmlformats.org/officeDocument/2006/relationships/hyperlink" Target="https://ord.yahoo.co.jp/o/image/RV=1/RE=1556576395/RH=b3JkLnlhaG9vLmNvLmpw/RB=/RU=aHR0cDovL3d3dy50ZW50YW4uanAvcC8zMC9jYXJlZnVs/RS=%5eADBVBBYgTUM3IntbO15Dbl9TlhNE8s-;_ylt=A2RCA9UKJ8ZccjYAFweU3uV7" TargetMode="External"/><Relationship Id="rId9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ord.yahoo.co.jp/o/image/RV=1/RE=1556576991/RH=b3JkLnlhaG9vLmNvLmpw/RB=/RU=aHR0cHM6Ly93d3cuaG9wZS1lZHVjYXRpb24uY28udWsvcHJvZHVjdC9wcmltYXJ5L2VuZ2xpc2gvZGljdGlvbmFyaWVzLWFuZC10aGVzYXVydXMvb3hmb3JkLXByaW1hcnktdGhlc2F1cnVzLXBhY2stb2YtNS9oZTEwMDQ1MTA-/RS=%5eADBavvLctE80Ic3Xqi_nybhwxsQNGQ-;_ylt=A2RCL5dfKcZcBlsAgBqU3uV7" TargetMode="External"/><Relationship Id="rId13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12" Type="http://schemas.openxmlformats.org/officeDocument/2006/relationships/hyperlink" Target="https://ord.yahoo.co.jp/o/image/RV=1/RE=1556577228/RH=b3JkLnlhaG9vLmNvLmpw/RB=/RU=aHR0cHM6Ly9zdG9yZS5zYWZhcmlsdGQuY29tL3Byb2R1Y3RzL3dpbGQtc2FmYXJpLXdpbGRsaWZlLWhpcHBvcG90YW11cy1maWd1cmluZXMtMjI5MDI5/RS=%5eADBjDU3Hdbm.eHN5o7PW7ajLu4JxJk-;_ylt=A2RCL6VMKsZc5AcA2BaU3uV7" TargetMode="External"/><Relationship Id="rId2" Type="http://schemas.openxmlformats.org/officeDocument/2006/relationships/hyperlink" Target="https://ord.yahoo.co.jp/o/image/RV=1/RE=1556576860/RH=b3JkLnlhaG9vLmNvLmpw/RB=/RU=aHR0cHM6Ly93d3cuZHJlYW1zdGltZS5jb20vc3RvY2stcGhvdG9zLW1heGltdW0tNDAtc2lnbi1pbWFnZTUyOTcxNjM-/RS=%5eADBxqDmd7mcmBG3.lK8Uv66c1DPHeM-;_ylt=A2RCMZDcKMZc9WYAyRSU3uV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rd.yahoo.co.jp/o/image/RV=1/RE=1556577196/RH=b3JkLnlhaG9vLmNvLmpw/RB=/RU=aHR0cDovL3RoZXdvd3N0eWxlLmNvbS81MC1iZWF1dGlmdWwtcGljdHVyZXMtd2FsbHBhcGVycy1kb3dubG9hZC8-/RS=%5eADBbJG.f.i.6Xb6Rq7HrQPd9DwDZfM-;_ylt=A2RCL7ErKsZcyW4A_gmU3uV7" TargetMode="External"/><Relationship Id="rId11" Type="http://schemas.openxmlformats.org/officeDocument/2006/relationships/image" Target="../media/image27.jpeg"/><Relationship Id="rId5" Type="http://schemas.openxmlformats.org/officeDocument/2006/relationships/image" Target="../media/image24.jpeg"/><Relationship Id="rId10" Type="http://schemas.openxmlformats.org/officeDocument/2006/relationships/hyperlink" Target="https://ord.yahoo.co.jp/o/image/RV=1/RE=1556577169/RH=b3JkLnlhaG9vLmNvLmpw/RB=/RU=aHR0cHM6Ly93d3cuZnJlZXBpay5jb20vZnJlZS1waG90b3MtdmVjdG9ycy9pbnN0cnVtZW50cw--/RS=%5eADBbiqyjyZeOrnBro6EyufUrcKGyMk-;_ylt=A2RCL5YRKsZc908AqTqU3uV7" TargetMode="External"/><Relationship Id="rId4" Type="http://schemas.openxmlformats.org/officeDocument/2006/relationships/hyperlink" Target="https://ord.yahoo.co.jp/o/image/RV=1/RE=1556577048/RH=b3JkLnlhaG9vLmNvLmpw/RB=/RU=aHR0cHM6Ly9jb21tb25zLndpa2ltZWRpYS5vcmcvd2lraS9GaWxlOlNwZWVkX0xpbWl0XzM1X01pbmltdW1fMjBfc2lnbi5zdmc-/RS=%5eADBBlf4RC40U63ljGIMj687A2euhz4-;_ylt=A2RCL5.XKcZcnXIAWh.U3uV7" TargetMode="External"/><Relationship Id="rId9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ord.yahoo.co.jp/o/image/RV=1/RE=1556576047/RH=b3JkLnlhaG9vLmNvLmpw/RB=/RU=aHR0cHM6Ly93d3cuYWRkaXR1ZGVtYWcuY29tL3RyZWF0LWtpZHMtZ2FtZXMtaGVscC1hZGhkLWNoaWxkcmVuLWZvY3VzLWFydGljbGUtNzgyOWItYm95LXBhaW50aW5nLWpwZy8-/RS=%5eADBGNrRTlGfHS4eLyYav5M9.69.kOg-;_ylt=A2RCMY6uJcZc1EIA9UCU3uV7" TargetMode="External"/><Relationship Id="rId13" Type="http://schemas.openxmlformats.org/officeDocument/2006/relationships/image" Target="../media/image16.jpeg"/><Relationship Id="rId18" Type="http://schemas.openxmlformats.org/officeDocument/2006/relationships/hyperlink" Target="https://ord.yahoo.co.jp/o/image/RV=1/RE=1556576574/RH=b3JkLnlhaG9vLmNvLmpw/RB=/RU=aHR0cHM6Ly90aGVhc2NlbnQucHViL3doYXQtaS1maW5kLW1vc3QtZGlmZmljdWx0LWFib3V0LXdyaXRpbmctNjk1ZTAxNmI3NWI5/RS=%5eADBI2v1PFq0FWkLbNkANNgfeY4rDbg-;_ylt=A2RCKw..J8ZckzAATACU3uV7" TargetMode="External"/><Relationship Id="rId26" Type="http://schemas.openxmlformats.org/officeDocument/2006/relationships/hyperlink" Target="https://ord.yahoo.co.jp/o/image/RV=1/RE=1556576860/RH=b3JkLnlhaG9vLmNvLmpw/RB=/RU=aHR0cHM6Ly93d3cuZHJlYW1zdGltZS5jb20vc3RvY2stcGhvdG9zLW1heGltdW0tNDAtc2lnbi1pbWFnZTUyOTcxNjM-/RS=%5eADBxqDmd7mcmBG3.lK8Uv66c1DPHeM-;_ylt=A2RCMZDcKMZc9WYAyRSU3uV7" TargetMode="External"/><Relationship Id="rId3" Type="http://schemas.openxmlformats.org/officeDocument/2006/relationships/image" Target="../media/image11.jpeg"/><Relationship Id="rId21" Type="http://schemas.openxmlformats.org/officeDocument/2006/relationships/image" Target="../media/image20.jpeg"/><Relationship Id="rId34" Type="http://schemas.openxmlformats.org/officeDocument/2006/relationships/hyperlink" Target="https://ord.yahoo.co.jp/o/image/RV=1/RE=1556577169/RH=b3JkLnlhaG9vLmNvLmpw/RB=/RU=aHR0cHM6Ly93d3cuZnJlZXBpay5jb20vZnJlZS1waG90b3MtdmVjdG9ycy9pbnN0cnVtZW50cw--/RS=%5eADBbiqyjyZeOrnBro6EyufUrcKGyMk-;_ylt=A2RCL5YRKsZc908AqTqU3uV7" TargetMode="External"/><Relationship Id="rId7" Type="http://schemas.openxmlformats.org/officeDocument/2006/relationships/image" Target="../media/image13.jpeg"/><Relationship Id="rId12" Type="http://schemas.openxmlformats.org/officeDocument/2006/relationships/hyperlink" Target="https://ord.yahoo.co.jp/o/image/RV=1/RE=1556576235/RH=b3JkLnlhaG9vLmNvLmpw/RB=/RU=aHR0cHM6Ly93d3cud2hjYy5jb20vcHJvZHVjdHMvYm9va3MtYWxidW1zL2FsYnVtcw--/RS=%5eADBMFeZ9WHYgxfUXndvZn616xoXw.A-;_ylt=A2RCA9drJsZc1ysAGiWU3uV7" TargetMode="External"/><Relationship Id="rId17" Type="http://schemas.openxmlformats.org/officeDocument/2006/relationships/image" Target="../media/image18.jpeg"/><Relationship Id="rId25" Type="http://schemas.openxmlformats.org/officeDocument/2006/relationships/image" Target="../media/image22.jpeg"/><Relationship Id="rId33" Type="http://schemas.openxmlformats.org/officeDocument/2006/relationships/image" Target="../media/image25.jpeg"/><Relationship Id="rId2" Type="http://schemas.openxmlformats.org/officeDocument/2006/relationships/hyperlink" Target="https://ord.yahoo.co.jp/o/image/RV=1/RE=1556575972/RH=b3JkLnlhaG9vLmNvLmpw/RB=/RU=aHR0cHM6Ly93d3cuc2NpZW5jZW1hZy5vcmcvbmV3cy8yMDE4LzEwL2h1bW9uZ291cy1mdW5ndXMtYWxtb3N0LWJpZy1tYWxsLWFtZXJpY2E-/RS=%5eADBJsZjUtP2XonYdbVjsCmWSkWzYXA-;_ylt=A2RCL6lkJcZccVYArgaU3uV7" TargetMode="External"/><Relationship Id="rId16" Type="http://schemas.openxmlformats.org/officeDocument/2006/relationships/hyperlink" Target="https://ord.yahoo.co.jp/o/image/RV=1/RE=1556576395/RH=b3JkLnlhaG9vLmNvLmpw/RB=/RU=aHR0cDovL3d3dy50ZW50YW4uanAvcC8zMC9jYXJlZnVs/RS=%5eADBVBBYgTUM3IntbO15Dbl9TlhNE8s-;_ylt=A2RCA9UKJ8ZccjYAFweU3uV7" TargetMode="External"/><Relationship Id="rId20" Type="http://schemas.openxmlformats.org/officeDocument/2006/relationships/hyperlink" Target="https://ord.yahoo.co.jp/o/image/RV=1/RE=1556576367/RH=b3JkLnlhaG9vLmNvLmpw/RB=/RU=aHR0cHM6Ly9hbmFuZGFpbmRpYS5vcmcvYmxvZy9zdWNjZXNzLWFuZC1oYXBwaW5lc3Mv/RS=%5eADBavbg4y2dsO0oIq9tmyRbnDITke0-;_ylt=A2RCMZPvJsZc5RMAJgWU3uV7" TargetMode="External"/><Relationship Id="rId29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rd.yahoo.co.jp/o/image/RV=1/RE=1556576201/RH=b3JkLnlhaG9vLmNvLmpw/RB=/RU=aHR0cHM6Ly93d3cuaXN0b2NrcGhvdG8uY29tL2pwLyVFMyU4MyU5OSVFMyU4MiVBRiVFMyU4MiVCRiVFMyU4MyVCQy92aXJ1cy1hbmQtYmFjdGVyaWEtbGFyZ2UtY29sbGVjdGlvbi1kZXRhaWxlZC1tZWRpY2FsLWlsbHVzdHJhdGlvbi1vZi12aXJ1c2VzLWFuZC1nbTY1NzQwODA5Mi0xMTk4NzQ0MTk-/RS=%5eADBSamXnxusfjLMngmSrjWtKY8Ucpw-;_ylt=A2RCAwxJJsZcDRkAeiaU3uV7" TargetMode="External"/><Relationship Id="rId11" Type="http://schemas.openxmlformats.org/officeDocument/2006/relationships/image" Target="../media/image15.jpeg"/><Relationship Id="rId24" Type="http://schemas.openxmlformats.org/officeDocument/2006/relationships/hyperlink" Target="https://ord.yahoo.co.jp/o/image/RV=1/RE=1556576600/RH=b3JkLnlhaG9vLmNvLmpw/RB=/RU=aHR0cHM6Ly93d3cuY2xlYW52aWJlcy5jb20vaW5kZXguY2ZtL2pvYnMvYm9ubmFyb28tdm9sdW50ZWVycy8-/RS=%5eADB2_LVRMoqiQB797xYmaOTzLKPmvA-;_ylt=A2RCAwTYJ8ZcnhMACiCU3uV7" TargetMode="External"/><Relationship Id="rId32" Type="http://schemas.openxmlformats.org/officeDocument/2006/relationships/hyperlink" Target="https://ord.yahoo.co.jp/o/image/RV=1/RE=1556577196/RH=b3JkLnlhaG9vLmNvLmpw/RB=/RU=aHR0cDovL3RoZXdvd3N0eWxlLmNvbS81MC1iZWF1dGlmdWwtcGljdHVyZXMtd2FsbHBhcGVycy1kb3dubG9hZC8-/RS=%5eADBbJG.f.i.6Xb6Rq7HrQPd9DwDZfM-;_ylt=A2RCL7ErKsZcyW4A_gmU3uV7" TargetMode="External"/><Relationship Id="rId37" Type="http://schemas.openxmlformats.org/officeDocument/2006/relationships/image" Target="../media/image28.jpeg"/><Relationship Id="rId5" Type="http://schemas.openxmlformats.org/officeDocument/2006/relationships/image" Target="../media/image12.jpeg"/><Relationship Id="rId15" Type="http://schemas.openxmlformats.org/officeDocument/2006/relationships/image" Target="../media/image17.jpeg"/><Relationship Id="rId23" Type="http://schemas.openxmlformats.org/officeDocument/2006/relationships/image" Target="../media/image21.jpeg"/><Relationship Id="rId28" Type="http://schemas.openxmlformats.org/officeDocument/2006/relationships/hyperlink" Target="https://ord.yahoo.co.jp/o/image/RV=1/RE=1556577048/RH=b3JkLnlhaG9vLmNvLmpw/RB=/RU=aHR0cHM6Ly9jb21tb25zLndpa2ltZWRpYS5vcmcvd2lraS9GaWxlOlNwZWVkX0xpbWl0XzM1X01pbmltdW1fMjBfc2lnbi5zdmc-/RS=%5eADBBlf4RC40U63ljGIMj687A2euhz4-;_ylt=A2RCL5.XKcZcnXIAWh.U3uV7" TargetMode="External"/><Relationship Id="rId36" Type="http://schemas.openxmlformats.org/officeDocument/2006/relationships/hyperlink" Target="https://ord.yahoo.co.jp/o/image/RV=1/RE=1556577228/RH=b3JkLnlhaG9vLmNvLmpw/RB=/RU=aHR0cHM6Ly9zdG9yZS5zYWZhcmlsdGQuY29tL3Byb2R1Y3RzL3dpbGQtc2FmYXJpLXdpbGRsaWZlLWhpcHBvcG90YW11cy1maWd1cmluZXMtMjI5MDI5/RS=%5eADBjDU3Hdbm.eHN5o7PW7ajLu4JxJk-;_ylt=A2RCL6VMKsZc5AcA2BaU3uV7" TargetMode="External"/><Relationship Id="rId10" Type="http://schemas.openxmlformats.org/officeDocument/2006/relationships/hyperlink" Target="https://ord.yahoo.co.jp/o/image/RV=1/RE=1556576111/RH=b3JkLnlhaG9vLmNvLmpw/RB=/RU=aHR0cHM6Ly93d3cuMTIzcmYuY29tL3Bob3RvXzI4OTczNzg2X3N0b2NrLXZlY3Rvci10aWNrLWNyb3NzLW1pbnVzLXBsdXMtc2lnbnMtb24tZ3JlZW4tYW5kLXJlZC1jaXJjbGVzLmh0bWw-/RS=%5eADBczjFURQeUyQOBU8C2A_aMhq1bN0-;_ylt=A2RCA9rvJcZcnmMA1ECU3uV7" TargetMode="External"/><Relationship Id="rId19" Type="http://schemas.openxmlformats.org/officeDocument/2006/relationships/image" Target="../media/image19.jpeg"/><Relationship Id="rId31" Type="http://schemas.openxmlformats.org/officeDocument/2006/relationships/image" Target="../media/image26.jpeg"/><Relationship Id="rId4" Type="http://schemas.openxmlformats.org/officeDocument/2006/relationships/hyperlink" Target="https://ord.yahoo.co.jp/o/image/RV=1/RE=1556576071/RH=b3JkLnlhaG9vLmNvLmpw/RB=/RU=aHR0cHM6Ly93d3cudGhlZ3VhcmRpYW4uY29tL2xpZmVhbmRzdHlsZS8yMDE3L21heS8zMS9jYWN0dXMtY29vbC1jYXJ0aWVyLWRlc2lnbmVyLXBsYW50cw--/RS=%5eADB8X6mFmp6eHy7ijjW89ZAp2K8mwE-;_ylt=A2RCAwvGJcZc3QEA0VWU3uV7" TargetMode="External"/><Relationship Id="rId9" Type="http://schemas.openxmlformats.org/officeDocument/2006/relationships/image" Target="../media/image14.jpeg"/><Relationship Id="rId14" Type="http://schemas.openxmlformats.org/officeDocument/2006/relationships/hyperlink" Target="https://ord.yahoo.co.jp/o/image/RV=1/RE=1556576317/RH=b3JkLnlhaG9vLmNvLmpw/RB=/RU=aHR0cHM6Ly93d3cuZ2xvc3NvcGhpbGlhLm9yZy8_cD0zNzM3/RS=%5eADBCIjQVeK5wCTSqAyLohxukxKO1nU-;_ylt=A2RCCzK8JsZcHFQAoBaU3uV7" TargetMode="External"/><Relationship Id="rId22" Type="http://schemas.openxmlformats.org/officeDocument/2006/relationships/hyperlink" Target="https://ord.yahoo.co.jp/o/image/RV=1/RE=1556576535/RH=b3JkLnlhaG9vLmNvLmpw/RB=/RU=aHR0cHM6Ly93d3cuc2h1dHRlcnN0b2NrLmNvbS9zZWFyY2gvZ2VuaXVzK2NoaWxk/RS=%5eADBHrw_nDsINqrF5Th8QR_OCVynpqQ-;_ylt=A2RCL5GXJ8ZclQMAxRKU3uV7" TargetMode="External"/><Relationship Id="rId27" Type="http://schemas.openxmlformats.org/officeDocument/2006/relationships/image" Target="../media/image23.jpeg"/><Relationship Id="rId30" Type="http://schemas.openxmlformats.org/officeDocument/2006/relationships/hyperlink" Target="https://ord.yahoo.co.jp/o/image/RV=1/RE=1556576991/RH=b3JkLnlhaG9vLmNvLmpw/RB=/RU=aHR0cHM6Ly93d3cuaG9wZS1lZHVjYXRpb24uY28udWsvcHJvZHVjdC9wcmltYXJ5L2VuZ2xpc2gvZGljdGlvbmFyaWVzLWFuZC10aGVzYXVydXMvb3hmb3JkLXByaW1hcnktdGhlc2F1cnVzLXBhY2stb2YtNS9oZTEwMDQ1MTA-/RS=%5eADBavvLctE80Ic3Xqi_nybhwxsQNGQ-;_ylt=A2RCL5dfKcZcBlsAgBqU3uV7" TargetMode="External"/><Relationship Id="rId35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2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742950" y="742951"/>
            <a:ext cx="3476625" cy="4962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Jolly Grammar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4a-17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13BBD7-BBB8-49F3-B6D8-185E5E967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39" r="-1" b="1905"/>
          <a:stretch/>
        </p:blipFill>
        <p:spPr>
          <a:xfrm>
            <a:off x="5153822" y="840597"/>
            <a:ext cx="6553545" cy="518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55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A3E892-546F-488C-94AB-DF5B6F5509C8}"/>
              </a:ext>
            </a:extLst>
          </p:cNvPr>
          <p:cNvSpPr txBox="1"/>
          <p:nvPr/>
        </p:nvSpPr>
        <p:spPr>
          <a:xfrm>
            <a:off x="1544321" y="1495425"/>
            <a:ext cx="98653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0" dirty="0">
                <a:latin typeface="Cavolini" panose="03000502040302020204" pitchFamily="66" charset="0"/>
                <a:cs typeface="Cavolini" panose="03000502040302020204" pitchFamily="66" charset="0"/>
              </a:rPr>
              <a:t>cactus</a:t>
            </a:r>
            <a:endParaRPr kumimoji="1" lang="ja-JP" altLang="en-US" sz="20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0312F02C-407C-4E46-930D-662CF5B93FF8}"/>
              </a:ext>
            </a:extLst>
          </p:cNvPr>
          <p:cNvCxnSpPr/>
          <p:nvPr/>
        </p:nvCxnSpPr>
        <p:spPr>
          <a:xfrm flipH="1">
            <a:off x="5749290" y="1268095"/>
            <a:ext cx="1238250" cy="3962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B0B43D4-9E75-4D96-BC61-6D00C362F409}"/>
              </a:ext>
            </a:extLst>
          </p:cNvPr>
          <p:cNvSpPr txBox="1"/>
          <p:nvPr/>
        </p:nvSpPr>
        <p:spPr>
          <a:xfrm>
            <a:off x="2105025" y="645557"/>
            <a:ext cx="7524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>
                <a:latin typeface="Abadi" panose="020B0604020104020204" pitchFamily="34" charset="0"/>
              </a:rPr>
              <a:t>How many syllables are there?</a:t>
            </a:r>
            <a:endParaRPr kumimoji="1" lang="ja-JP" altLang="en-US" sz="40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062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A3E892-546F-488C-94AB-DF5B6F5509C8}"/>
              </a:ext>
            </a:extLst>
          </p:cNvPr>
          <p:cNvSpPr txBox="1"/>
          <p:nvPr/>
        </p:nvSpPr>
        <p:spPr>
          <a:xfrm>
            <a:off x="1209041" y="1495425"/>
            <a:ext cx="98399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0" dirty="0">
                <a:latin typeface="Cavolini" panose="03000502040302020204" pitchFamily="66" charset="0"/>
                <a:cs typeface="Cavolini" panose="03000502040302020204" pitchFamily="66" charset="0"/>
              </a:rPr>
              <a:t>cactus</a:t>
            </a:r>
            <a:endParaRPr kumimoji="1" lang="ja-JP" altLang="en-US" sz="20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0312F02C-407C-4E46-930D-662CF5B93FF8}"/>
              </a:ext>
            </a:extLst>
          </p:cNvPr>
          <p:cNvCxnSpPr/>
          <p:nvPr/>
        </p:nvCxnSpPr>
        <p:spPr>
          <a:xfrm flipH="1">
            <a:off x="5476875" y="1495425"/>
            <a:ext cx="1238250" cy="3962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F9F80C4-8E07-47C9-9C5C-6C3D2B6184DA}"/>
              </a:ext>
            </a:extLst>
          </p:cNvPr>
          <p:cNvSpPr txBox="1"/>
          <p:nvPr/>
        </p:nvSpPr>
        <p:spPr>
          <a:xfrm>
            <a:off x="2105025" y="645557"/>
            <a:ext cx="7524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>
                <a:latin typeface="Abadi" panose="020B0604020104020204" pitchFamily="34" charset="0"/>
              </a:rPr>
              <a:t>Which syllable is stressed?</a:t>
            </a:r>
            <a:endParaRPr kumimoji="1" lang="ja-JP" altLang="en-US" sz="40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606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A3E892-546F-488C-94AB-DF5B6F5509C8}"/>
              </a:ext>
            </a:extLst>
          </p:cNvPr>
          <p:cNvSpPr txBox="1"/>
          <p:nvPr/>
        </p:nvSpPr>
        <p:spPr>
          <a:xfrm>
            <a:off x="1381761" y="1495425"/>
            <a:ext cx="99669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0" dirty="0">
                <a:latin typeface="Cavolini" panose="03000502040302020204" pitchFamily="66" charset="0"/>
                <a:cs typeface="Cavolini" panose="03000502040302020204" pitchFamily="66" charset="0"/>
              </a:rPr>
              <a:t>cactus</a:t>
            </a:r>
            <a:endParaRPr kumimoji="1" lang="ja-JP" altLang="en-US" sz="20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0312F02C-407C-4E46-930D-662CF5B93FF8}"/>
              </a:ext>
            </a:extLst>
          </p:cNvPr>
          <p:cNvCxnSpPr/>
          <p:nvPr/>
        </p:nvCxnSpPr>
        <p:spPr>
          <a:xfrm flipH="1">
            <a:off x="5595938" y="1352203"/>
            <a:ext cx="1238250" cy="3962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F9F80C4-8E07-47C9-9C5C-6C3D2B6184DA}"/>
              </a:ext>
            </a:extLst>
          </p:cNvPr>
          <p:cNvSpPr txBox="1"/>
          <p:nvPr/>
        </p:nvSpPr>
        <p:spPr>
          <a:xfrm>
            <a:off x="2105025" y="645557"/>
            <a:ext cx="7524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>
                <a:latin typeface="Abadi" panose="020B0604020104020204" pitchFamily="34" charset="0"/>
              </a:rPr>
              <a:t>Which syllable is stressed?</a:t>
            </a:r>
            <a:endParaRPr kumimoji="1" lang="ja-JP" altLang="en-US" sz="4000" dirty="0">
              <a:latin typeface="Abadi" panose="020B0604020104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BC005CC-D0A3-4E81-8E46-0BDD7D0B3BB0}"/>
              </a:ext>
            </a:extLst>
          </p:cNvPr>
          <p:cNvSpPr txBox="1"/>
          <p:nvPr/>
        </p:nvSpPr>
        <p:spPr>
          <a:xfrm>
            <a:off x="2114550" y="5118526"/>
            <a:ext cx="375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dirty="0">
                <a:solidFill>
                  <a:srgbClr val="FF0000"/>
                </a:solidFill>
                <a:latin typeface="Abadi" panose="020B0604020104020204" pitchFamily="34" charset="0"/>
              </a:rPr>
              <a:t>stressed</a:t>
            </a:r>
            <a:endParaRPr kumimoji="1" lang="ja-JP" altLang="en-US" sz="4800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4B8F183-96EC-4EFC-A9EA-D1BBA1F158A3}"/>
              </a:ext>
            </a:extLst>
          </p:cNvPr>
          <p:cNvSpPr txBox="1"/>
          <p:nvPr/>
        </p:nvSpPr>
        <p:spPr>
          <a:xfrm>
            <a:off x="6848475" y="5040600"/>
            <a:ext cx="375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dirty="0">
                <a:solidFill>
                  <a:srgbClr val="FF0000"/>
                </a:solidFill>
                <a:latin typeface="Abadi" panose="020B0604020104020204" pitchFamily="34" charset="0"/>
              </a:rPr>
              <a:t>unstressed</a:t>
            </a:r>
            <a:endParaRPr kumimoji="1" lang="ja-JP" altLang="en-US" sz="4800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pic>
        <p:nvPicPr>
          <p:cNvPr id="14338" name="Picture 2" descr="Schwa - Wikipedia">
            <a:extLst>
              <a:ext uri="{FF2B5EF4-FFF2-40B4-BE49-F238E27FC236}">
                <a16:creationId xmlns:a16="http://schemas.microsoft.com/office/drawing/2014/main" id="{71D59F93-DA42-41B3-AB48-1933C1612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422" y="4076353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CD76A2B-ED9B-419D-BEC1-3F497C779CD0}"/>
              </a:ext>
            </a:extLst>
          </p:cNvPr>
          <p:cNvSpPr txBox="1"/>
          <p:nvPr/>
        </p:nvSpPr>
        <p:spPr>
          <a:xfrm>
            <a:off x="7743825" y="4158272"/>
            <a:ext cx="1885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&lt;   &gt;</a:t>
            </a:r>
            <a:endParaRPr kumimoji="1" lang="ja-JP" alt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10589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A3E892-546F-488C-94AB-DF5B6F5509C8}"/>
              </a:ext>
            </a:extLst>
          </p:cNvPr>
          <p:cNvSpPr txBox="1"/>
          <p:nvPr/>
        </p:nvSpPr>
        <p:spPr>
          <a:xfrm>
            <a:off x="1544321" y="1495425"/>
            <a:ext cx="98755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0" dirty="0">
                <a:latin typeface="Cavolini" panose="03000502040302020204" pitchFamily="66" charset="0"/>
                <a:cs typeface="Cavolini" panose="03000502040302020204" pitchFamily="66" charset="0"/>
              </a:rPr>
              <a:t>cactus</a:t>
            </a:r>
            <a:endParaRPr kumimoji="1" lang="ja-JP" altLang="en-US" sz="20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0312F02C-407C-4E46-930D-662CF5B93FF8}"/>
              </a:ext>
            </a:extLst>
          </p:cNvPr>
          <p:cNvCxnSpPr/>
          <p:nvPr/>
        </p:nvCxnSpPr>
        <p:spPr>
          <a:xfrm flipH="1">
            <a:off x="5738813" y="1495425"/>
            <a:ext cx="1238250" cy="3962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F9F80C4-8E07-47C9-9C5C-6C3D2B6184DA}"/>
              </a:ext>
            </a:extLst>
          </p:cNvPr>
          <p:cNvSpPr txBox="1"/>
          <p:nvPr/>
        </p:nvSpPr>
        <p:spPr>
          <a:xfrm>
            <a:off x="2105025" y="645557"/>
            <a:ext cx="7524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>
                <a:latin typeface="Abadi" panose="020B0604020104020204" pitchFamily="34" charset="0"/>
              </a:rPr>
              <a:t>Which syllable is stressed?</a:t>
            </a:r>
            <a:endParaRPr kumimoji="1" lang="ja-JP" altLang="en-US" sz="4000" dirty="0">
              <a:latin typeface="Abadi" panose="020B0604020104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BC005CC-D0A3-4E81-8E46-0BDD7D0B3BB0}"/>
              </a:ext>
            </a:extLst>
          </p:cNvPr>
          <p:cNvSpPr txBox="1"/>
          <p:nvPr/>
        </p:nvSpPr>
        <p:spPr>
          <a:xfrm>
            <a:off x="2114550" y="5118526"/>
            <a:ext cx="375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dirty="0">
                <a:solidFill>
                  <a:srgbClr val="FF0000"/>
                </a:solidFill>
                <a:latin typeface="Abadi" panose="020B0604020104020204" pitchFamily="34" charset="0"/>
              </a:rPr>
              <a:t>stressed</a:t>
            </a:r>
            <a:endParaRPr kumimoji="1" lang="ja-JP" altLang="en-US" sz="4800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4B8F183-96EC-4EFC-A9EA-D1BBA1F158A3}"/>
              </a:ext>
            </a:extLst>
          </p:cNvPr>
          <p:cNvSpPr txBox="1"/>
          <p:nvPr/>
        </p:nvSpPr>
        <p:spPr>
          <a:xfrm>
            <a:off x="6848475" y="5040600"/>
            <a:ext cx="375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dirty="0">
                <a:solidFill>
                  <a:srgbClr val="FF0000"/>
                </a:solidFill>
                <a:latin typeface="Abadi" panose="020B0604020104020204" pitchFamily="34" charset="0"/>
              </a:rPr>
              <a:t>unstressed</a:t>
            </a:r>
            <a:endParaRPr kumimoji="1" lang="ja-JP" altLang="en-US" sz="4800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746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A392BCA-1B19-47CA-9D59-D962EE7725D4}"/>
              </a:ext>
            </a:extLst>
          </p:cNvPr>
          <p:cNvSpPr txBox="1"/>
          <p:nvPr/>
        </p:nvSpPr>
        <p:spPr>
          <a:xfrm>
            <a:off x="6230271" y="3794336"/>
            <a:ext cx="5242259" cy="19222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Activity Page: Schwa &lt;u&gt;</a:t>
            </a:r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60B21A5C-062F-46C2-8389-53D40F46A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83466"/>
            <a:ext cx="5549037" cy="6374535"/>
          </a:xfrm>
          <a:custGeom>
            <a:avLst/>
            <a:gdLst>
              <a:gd name="connsiteX0" fmla="*/ 2203019 w 5549037"/>
              <a:gd name="connsiteY0" fmla="*/ 0 h 6374535"/>
              <a:gd name="connsiteX1" fmla="*/ 5549037 w 5549037"/>
              <a:gd name="connsiteY1" fmla="*/ 3346018 h 6374535"/>
              <a:gd name="connsiteX2" fmla="*/ 3797930 w 5549037"/>
              <a:gd name="connsiteY2" fmla="*/ 6288190 h 6374535"/>
              <a:gd name="connsiteX3" fmla="*/ 3618689 w 5549037"/>
              <a:gd name="connsiteY3" fmla="*/ 6374535 h 6374535"/>
              <a:gd name="connsiteX4" fmla="*/ 779546 w 5549037"/>
              <a:gd name="connsiteY4" fmla="*/ 6374535 h 6374535"/>
              <a:gd name="connsiteX5" fmla="*/ 537516 w 5549037"/>
              <a:gd name="connsiteY5" fmla="*/ 6248727 h 6374535"/>
              <a:gd name="connsiteX6" fmla="*/ 74641 w 5549037"/>
              <a:gd name="connsiteY6" fmla="*/ 5927968 h 6374535"/>
              <a:gd name="connsiteX7" fmla="*/ 0 w 5549037"/>
              <a:gd name="connsiteY7" fmla="*/ 5860130 h 6374535"/>
              <a:gd name="connsiteX8" fmla="*/ 0 w 5549037"/>
              <a:gd name="connsiteY8" fmla="*/ 831906 h 6374535"/>
              <a:gd name="connsiteX9" fmla="*/ 74641 w 5549037"/>
              <a:gd name="connsiteY9" fmla="*/ 764068 h 6374535"/>
              <a:gd name="connsiteX10" fmla="*/ 2203019 w 5549037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9037" h="6374535">
                <a:moveTo>
                  <a:pt x="2203019" y="0"/>
                </a:moveTo>
                <a:cubicBezTo>
                  <a:pt x="4050974" y="0"/>
                  <a:pt x="5549037" y="1498063"/>
                  <a:pt x="5549037" y="3346018"/>
                </a:cubicBezTo>
                <a:cubicBezTo>
                  <a:pt x="5549037" y="4616487"/>
                  <a:pt x="4840968" y="5721578"/>
                  <a:pt x="3797930" y="6288190"/>
                </a:cubicBezTo>
                <a:lnTo>
                  <a:pt x="3618689" y="6374535"/>
                </a:lnTo>
                <a:lnTo>
                  <a:pt x="779546" y="6374535"/>
                </a:lnTo>
                <a:lnTo>
                  <a:pt x="537516" y="6248727"/>
                </a:lnTo>
                <a:cubicBezTo>
                  <a:pt x="374031" y="6154721"/>
                  <a:pt x="219238" y="6047301"/>
                  <a:pt x="74641" y="5927968"/>
                </a:cubicBezTo>
                <a:lnTo>
                  <a:pt x="0" y="5860130"/>
                </a:lnTo>
                <a:lnTo>
                  <a:pt x="0" y="831906"/>
                </a:lnTo>
                <a:lnTo>
                  <a:pt x="74641" y="764068"/>
                </a:lnTo>
                <a:cubicBezTo>
                  <a:pt x="653030" y="286739"/>
                  <a:pt x="1394539" y="0"/>
                  <a:pt x="220301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78AE2FB-A116-4C49-BE06-6263644CC2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54" r="2339" b="1"/>
          <a:stretch/>
        </p:blipFill>
        <p:spPr>
          <a:xfrm>
            <a:off x="1" y="647373"/>
            <a:ext cx="5385130" cy="6210629"/>
          </a:xfrm>
          <a:custGeom>
            <a:avLst/>
            <a:gdLst/>
            <a:ahLst/>
            <a:cxnLst/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</p:spPr>
      </p:pic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8A177BCC-4208-4795-8572-4D623BA1E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763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364" name="Picture 4" descr="Check here for the latest news from Jolly Phonics.">
            <a:extLst>
              <a:ext uri="{FF2B5EF4-FFF2-40B4-BE49-F238E27FC236}">
                <a16:creationId xmlns:a16="http://schemas.microsoft.com/office/drawing/2014/main" id="{93AF2A38-E663-457C-9D78-6C4221A396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6" r="-2" b="-2"/>
          <a:stretch/>
        </p:blipFill>
        <p:spPr bwMode="auto">
          <a:xfrm>
            <a:off x="5398355" y="1"/>
            <a:ext cx="4151376" cy="2349401"/>
          </a:xfrm>
          <a:custGeom>
            <a:avLst/>
            <a:gdLst/>
            <a:ahLst/>
            <a:cxnLst/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7905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40054" y="2497763"/>
            <a:ext cx="1127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fung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          cact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           vir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endParaRPr kumimoji="1" lang="ja-JP" altLang="en-US" sz="4400" b="1" u="heavy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53034" y="5801268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foc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            min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            alb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C6848A3-6468-239B-008A-45CFA077A730}"/>
              </a:ext>
            </a:extLst>
          </p:cNvPr>
          <p:cNvSpPr/>
          <p:nvPr/>
        </p:nvSpPr>
        <p:spPr>
          <a:xfrm>
            <a:off x="11417929" y="-518398"/>
            <a:ext cx="1584496" cy="1074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C8E8914-13BC-55FD-2EB4-8F74449497CD}"/>
              </a:ext>
            </a:extLst>
          </p:cNvPr>
          <p:cNvSpPr/>
          <p:nvPr/>
        </p:nvSpPr>
        <p:spPr>
          <a:xfrm>
            <a:off x="5986734" y="4175763"/>
            <a:ext cx="2082800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0" name="図 9" descr="「fungus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6682066D-E1D6-CC8A-CBC3-3E74D85C6B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4" y="510800"/>
            <a:ext cx="3548148" cy="1986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 descr="「cactus」の画像検索結果">
            <a:hlinkClick r:id="rId4" tgtFrame="&quot;imagewin&quot;"/>
            <a:extLst>
              <a:ext uri="{FF2B5EF4-FFF2-40B4-BE49-F238E27FC236}">
                <a16:creationId xmlns:a16="http://schemas.microsoft.com/office/drawing/2014/main" id="{601D73AD-7C05-D2F7-FF8A-62D32B4E4B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348" y="556230"/>
            <a:ext cx="3024442" cy="18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図 12" descr="「virus」の画像検索結果">
            <a:hlinkClick r:id="rId6" tgtFrame="&quot;imagewin&quot;"/>
            <a:extLst>
              <a:ext uri="{FF2B5EF4-FFF2-40B4-BE49-F238E27FC236}">
                <a16:creationId xmlns:a16="http://schemas.microsoft.com/office/drawing/2014/main" id="{0FCE4350-01C7-EA30-0BBF-BE21440876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870" y="294783"/>
            <a:ext cx="3242481" cy="2202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図 13" descr="「focus children」の画像検索結果">
            <a:hlinkClick r:id="rId8" tgtFrame="&quot;imagewin&quot;"/>
            <a:extLst>
              <a:ext uri="{FF2B5EF4-FFF2-40B4-BE49-F238E27FC236}">
                <a16:creationId xmlns:a16="http://schemas.microsoft.com/office/drawing/2014/main" id="{40EFC02F-351C-AC73-B437-3109C11624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0" y="3953510"/>
            <a:ext cx="3382458" cy="1986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 descr="「minus」の画像検索結果">
            <a:hlinkClick r:id="rId10" tgtFrame="&quot;imagewin&quot;"/>
            <a:extLst>
              <a:ext uri="{FF2B5EF4-FFF2-40B4-BE49-F238E27FC236}">
                <a16:creationId xmlns:a16="http://schemas.microsoft.com/office/drawing/2014/main" id="{3CE1E7A6-ABAC-9E31-729B-CA22254FE1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16" y="3819168"/>
            <a:ext cx="1829435" cy="1836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図 15" descr="「album」の画像検索結果">
            <a:hlinkClick r:id="rId12" tgtFrame="&quot;imagewin&quot;"/>
            <a:extLst>
              <a:ext uri="{FF2B5EF4-FFF2-40B4-BE49-F238E27FC236}">
                <a16:creationId xmlns:a16="http://schemas.microsoft.com/office/drawing/2014/main" id="{835A1A58-7F69-8551-52FD-19FFE2E02ED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870" y="3462873"/>
            <a:ext cx="2918713" cy="25490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4204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40054" y="2497763"/>
            <a:ext cx="1127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medi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m        caref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          diffic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lt</a:t>
            </a:r>
            <a:endParaRPr kumimoji="1" lang="ja-JP" altLang="en-US" sz="4400" b="1" u="heavy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53034" y="5801268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s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ccess          geni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        vol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nteer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C6848A3-6468-239B-008A-45CFA077A730}"/>
              </a:ext>
            </a:extLst>
          </p:cNvPr>
          <p:cNvSpPr/>
          <p:nvPr/>
        </p:nvSpPr>
        <p:spPr>
          <a:xfrm>
            <a:off x="11417929" y="-518398"/>
            <a:ext cx="1584496" cy="1074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C8E8914-13BC-55FD-2EB4-8F74449497CD}"/>
              </a:ext>
            </a:extLst>
          </p:cNvPr>
          <p:cNvSpPr/>
          <p:nvPr/>
        </p:nvSpPr>
        <p:spPr>
          <a:xfrm>
            <a:off x="5986734" y="4175763"/>
            <a:ext cx="2082800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" name="図 3" descr="「medium size dr...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02D6675B-AE92-D70D-2526-DFAF550C1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80" y="215744"/>
            <a:ext cx="3314109" cy="2183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図 5" descr="「careful」の画像検索結果">
            <a:hlinkClick r:id="rId4" tgtFrame="&quot;imagewin&quot;"/>
            <a:extLst>
              <a:ext uri="{FF2B5EF4-FFF2-40B4-BE49-F238E27FC236}">
                <a16:creationId xmlns:a16="http://schemas.microsoft.com/office/drawing/2014/main" id="{55B69B29-CFC9-F143-198D-8098077D70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677" y="215744"/>
            <a:ext cx="3022646" cy="2330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図 6" descr="「difficult」の画像検索結果">
            <a:hlinkClick r:id="rId6" tgtFrame="&quot;imagewin&quot;"/>
            <a:extLst>
              <a:ext uri="{FF2B5EF4-FFF2-40B4-BE49-F238E27FC236}">
                <a16:creationId xmlns:a16="http://schemas.microsoft.com/office/drawing/2014/main" id="{3C9037A1-466D-3C94-B756-999F0FA6E8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300" y="387440"/>
            <a:ext cx="3022646" cy="20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 descr="「success」の画像検索結果">
            <a:hlinkClick r:id="rId8" tgtFrame="&quot;imagewin&quot;"/>
            <a:extLst>
              <a:ext uri="{FF2B5EF4-FFF2-40B4-BE49-F238E27FC236}">
                <a16:creationId xmlns:a16="http://schemas.microsoft.com/office/drawing/2014/main" id="{68AFF747-213C-3B4F-86F2-F86F3CE204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80" y="3717020"/>
            <a:ext cx="3414305" cy="2125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 descr="「genius child」の画像検索結果">
            <a:hlinkClick r:id="rId10" tgtFrame="&quot;imagewin&quot;"/>
            <a:extLst>
              <a:ext uri="{FF2B5EF4-FFF2-40B4-BE49-F238E27FC236}">
                <a16:creationId xmlns:a16="http://schemas.microsoft.com/office/drawing/2014/main" id="{A62351A6-98DE-9CC4-4093-ADB57E2465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421" y="3927201"/>
            <a:ext cx="2839705" cy="1915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図 9" descr="「volunteer」の画像検索結果">
            <a:hlinkClick r:id="rId12" tgtFrame="&quot;imagewin&quot;"/>
            <a:extLst>
              <a:ext uri="{FF2B5EF4-FFF2-40B4-BE49-F238E27FC236}">
                <a16:creationId xmlns:a16="http://schemas.microsoft.com/office/drawing/2014/main" id="{23F30409-9F3E-4257-6B7B-ABBD39B20F4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720" y="3884754"/>
            <a:ext cx="2963854" cy="1973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5567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40054" y="2497763"/>
            <a:ext cx="11272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maxim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       minim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          beautif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endParaRPr kumimoji="1" lang="ja-JP" altLang="en-US" sz="4000" b="1" u="heavy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53034" y="5801268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thesaur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     instr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ment     hippopotam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C6848A3-6468-239B-008A-45CFA077A730}"/>
              </a:ext>
            </a:extLst>
          </p:cNvPr>
          <p:cNvSpPr/>
          <p:nvPr/>
        </p:nvSpPr>
        <p:spPr>
          <a:xfrm>
            <a:off x="11417929" y="-518398"/>
            <a:ext cx="1584496" cy="1074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C8E8914-13BC-55FD-2EB4-8F74449497CD}"/>
              </a:ext>
            </a:extLst>
          </p:cNvPr>
          <p:cNvSpPr/>
          <p:nvPr/>
        </p:nvSpPr>
        <p:spPr>
          <a:xfrm>
            <a:off x="5986734" y="4175763"/>
            <a:ext cx="2082800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" name="図 3" descr="「maximum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AD36F974-18B3-25BD-05DB-065ED944E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178" y="133402"/>
            <a:ext cx="1836420" cy="249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 descr="「minimum」の画像検索結果">
            <a:hlinkClick r:id="rId4" tgtFrame="&quot;imagewin&quot;"/>
            <a:extLst>
              <a:ext uri="{FF2B5EF4-FFF2-40B4-BE49-F238E27FC236}">
                <a16:creationId xmlns:a16="http://schemas.microsoft.com/office/drawing/2014/main" id="{03F8C10B-EE48-5D0E-54B7-D074C8A4B3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090" y="216327"/>
            <a:ext cx="952500" cy="1899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図 6" descr="「beautiful」の画像検索結果">
            <a:hlinkClick r:id="rId6" tgtFrame="&quot;imagewin&quot;"/>
            <a:extLst>
              <a:ext uri="{FF2B5EF4-FFF2-40B4-BE49-F238E27FC236}">
                <a16:creationId xmlns:a16="http://schemas.microsoft.com/office/drawing/2014/main" id="{436581E8-CADA-E854-C06E-61D380874E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930" y="366187"/>
            <a:ext cx="28575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 descr="「thesaurus」の画像検索結果">
            <a:hlinkClick r:id="rId8" tgtFrame="&quot;imagewin&quot;"/>
            <a:extLst>
              <a:ext uri="{FF2B5EF4-FFF2-40B4-BE49-F238E27FC236}">
                <a16:creationId xmlns:a16="http://schemas.microsoft.com/office/drawing/2014/main" id="{D83C7484-D130-9BF2-73DA-2C1A5AFBA6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89" y="3351329"/>
            <a:ext cx="2141220" cy="2141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図 8" descr="「instrument」の画像検索結果">
            <a:hlinkClick r:id="rId10" tgtFrame="&quot;imagewin&quot;"/>
            <a:extLst>
              <a:ext uri="{FF2B5EF4-FFF2-40B4-BE49-F238E27FC236}">
                <a16:creationId xmlns:a16="http://schemas.microsoft.com/office/drawing/2014/main" id="{1BBC90E6-9142-DEE4-1B7E-896AE908B76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605" y="3351329"/>
            <a:ext cx="2141220" cy="2141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図 9" descr="「hippopotamus」の画像検索結果">
            <a:hlinkClick r:id="rId12" tgtFrame="&quot;imagewin&quot;"/>
            <a:extLst>
              <a:ext uri="{FF2B5EF4-FFF2-40B4-BE49-F238E27FC236}">
                <a16:creationId xmlns:a16="http://schemas.microsoft.com/office/drawing/2014/main" id="{FB0AA94C-7FAA-6817-E396-9D124640DCA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434" y="3210113"/>
            <a:ext cx="2887325" cy="2887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6309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2857695-8DE9-4515-B90F-DAE3E6EA5457}"/>
              </a:ext>
            </a:extLst>
          </p:cNvPr>
          <p:cNvSpPr txBox="1"/>
          <p:nvPr/>
        </p:nvSpPr>
        <p:spPr>
          <a:xfrm>
            <a:off x="141691" y="181159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791401B-5B64-4508-93EA-5C40C6E6AA31}"/>
              </a:ext>
            </a:extLst>
          </p:cNvPr>
          <p:cNvSpPr txBox="1"/>
          <p:nvPr/>
        </p:nvSpPr>
        <p:spPr>
          <a:xfrm>
            <a:off x="6004586" y="180649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6E1A99B-09AF-40D6-9E2E-41F31CD6892D}"/>
              </a:ext>
            </a:extLst>
          </p:cNvPr>
          <p:cNvSpPr txBox="1"/>
          <p:nvPr/>
        </p:nvSpPr>
        <p:spPr>
          <a:xfrm>
            <a:off x="4016518" y="1808511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B438FBD-5520-436B-9A6F-1A24CC37C8AC}"/>
              </a:ext>
            </a:extLst>
          </p:cNvPr>
          <p:cNvSpPr txBox="1"/>
          <p:nvPr/>
        </p:nvSpPr>
        <p:spPr>
          <a:xfrm>
            <a:off x="2084838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E75ACC1-4DC7-49F9-9D0D-A6C386EC37AA}"/>
              </a:ext>
            </a:extLst>
          </p:cNvPr>
          <p:cNvSpPr txBox="1"/>
          <p:nvPr/>
        </p:nvSpPr>
        <p:spPr>
          <a:xfrm>
            <a:off x="8009627" y="179242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DD8ACD-57C5-4908-9009-E67D8EBF0DF0}"/>
              </a:ext>
            </a:extLst>
          </p:cNvPr>
          <p:cNvSpPr txBox="1"/>
          <p:nvPr/>
        </p:nvSpPr>
        <p:spPr>
          <a:xfrm>
            <a:off x="10028284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9BBF882-0E9D-4BAB-AE04-AEA438EEC822}"/>
              </a:ext>
            </a:extLst>
          </p:cNvPr>
          <p:cNvSpPr txBox="1"/>
          <p:nvPr/>
        </p:nvSpPr>
        <p:spPr>
          <a:xfrm>
            <a:off x="4061941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74E4919-6BE2-4D12-BFD7-A91EE524073F}"/>
              </a:ext>
            </a:extLst>
          </p:cNvPr>
          <p:cNvSpPr txBox="1"/>
          <p:nvPr/>
        </p:nvSpPr>
        <p:spPr>
          <a:xfrm>
            <a:off x="6005618" y="4155208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9FFEFCA-C941-4548-9E3F-4E6C6B8ECCF3}"/>
              </a:ext>
            </a:extLst>
          </p:cNvPr>
          <p:cNvSpPr txBox="1"/>
          <p:nvPr/>
        </p:nvSpPr>
        <p:spPr>
          <a:xfrm>
            <a:off x="2097133" y="418214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C56EDAE-AD59-4653-9C81-A6248644F8AF}"/>
              </a:ext>
            </a:extLst>
          </p:cNvPr>
          <p:cNvSpPr txBox="1"/>
          <p:nvPr/>
        </p:nvSpPr>
        <p:spPr>
          <a:xfrm>
            <a:off x="141691" y="420251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7C27008-6309-4FEC-B420-6860BD6E4798}"/>
              </a:ext>
            </a:extLst>
          </p:cNvPr>
          <p:cNvSpPr txBox="1"/>
          <p:nvPr/>
        </p:nvSpPr>
        <p:spPr>
          <a:xfrm>
            <a:off x="7966314" y="414114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656473C-844E-455B-8FD3-178148FD410C}"/>
              </a:ext>
            </a:extLst>
          </p:cNvPr>
          <p:cNvSpPr txBox="1"/>
          <p:nvPr/>
        </p:nvSpPr>
        <p:spPr>
          <a:xfrm>
            <a:off x="10029196" y="413111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93FCBEF-D9BF-496C-B34A-2AC8F5726990}"/>
              </a:ext>
            </a:extLst>
          </p:cNvPr>
          <p:cNvSpPr txBox="1"/>
          <p:nvPr/>
        </p:nvSpPr>
        <p:spPr>
          <a:xfrm>
            <a:off x="4158823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9825F9E-D6C7-4567-A573-97BCC99B6DAA}"/>
              </a:ext>
            </a:extLst>
          </p:cNvPr>
          <p:cNvSpPr txBox="1"/>
          <p:nvPr/>
        </p:nvSpPr>
        <p:spPr>
          <a:xfrm>
            <a:off x="6131107" y="633076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7ED3119-0F6E-4B8D-8E36-8E965CAB96EF}"/>
              </a:ext>
            </a:extLst>
          </p:cNvPr>
          <p:cNvSpPr txBox="1"/>
          <p:nvPr/>
        </p:nvSpPr>
        <p:spPr>
          <a:xfrm>
            <a:off x="8213783" y="6330766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8C56676-C5CA-4340-8AAF-6198FFD514F0}"/>
              </a:ext>
            </a:extLst>
          </p:cNvPr>
          <p:cNvSpPr txBox="1"/>
          <p:nvPr/>
        </p:nvSpPr>
        <p:spPr>
          <a:xfrm>
            <a:off x="10186067" y="631388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47D691A-80B5-4F80-8328-70326CE7511E}"/>
              </a:ext>
            </a:extLst>
          </p:cNvPr>
          <p:cNvSpPr txBox="1"/>
          <p:nvPr/>
        </p:nvSpPr>
        <p:spPr>
          <a:xfrm>
            <a:off x="2155440" y="635357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67670AC-E5D5-4BDA-9E0B-2E184B8B4997}"/>
              </a:ext>
            </a:extLst>
          </p:cNvPr>
          <p:cNvSpPr txBox="1"/>
          <p:nvPr/>
        </p:nvSpPr>
        <p:spPr>
          <a:xfrm>
            <a:off x="141691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130CA006-884E-08D6-91A9-CEBA569199D0}"/>
              </a:ext>
            </a:extLst>
          </p:cNvPr>
          <p:cNvSpPr/>
          <p:nvPr/>
        </p:nvSpPr>
        <p:spPr>
          <a:xfrm>
            <a:off x="1219411" y="262627"/>
            <a:ext cx="1490722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5E8FC514-ED37-9D1F-1BAF-9D02F8E14169}"/>
              </a:ext>
            </a:extLst>
          </p:cNvPr>
          <p:cNvSpPr/>
          <p:nvPr/>
        </p:nvSpPr>
        <p:spPr>
          <a:xfrm>
            <a:off x="6924914" y="309396"/>
            <a:ext cx="1003574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 descr="「fungus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2B48392E-B7EB-D72F-4A2D-1CB45425C8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664" y="343810"/>
            <a:ext cx="2090922" cy="1170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図 2" descr="「cactus」の画像検索結果">
            <a:hlinkClick r:id="rId4" tgtFrame="&quot;imagewin&quot;"/>
            <a:extLst>
              <a:ext uri="{FF2B5EF4-FFF2-40B4-BE49-F238E27FC236}">
                <a16:creationId xmlns:a16="http://schemas.microsoft.com/office/drawing/2014/main" id="{60107B65-B0D4-C1E6-1A08-8F7851F81F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754" y="158683"/>
            <a:ext cx="2061200" cy="1232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図 3" descr="「virus」の画像検索結果">
            <a:hlinkClick r:id="rId6" tgtFrame="&quot;imagewin&quot;"/>
            <a:extLst>
              <a:ext uri="{FF2B5EF4-FFF2-40B4-BE49-F238E27FC236}">
                <a16:creationId xmlns:a16="http://schemas.microsoft.com/office/drawing/2014/main" id="{571A913C-7EBD-FD2B-2647-38E56CDE6A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57" y="97306"/>
            <a:ext cx="2043245" cy="1388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図 4" descr="「focus children」の画像検索結果">
            <a:hlinkClick r:id="rId8" tgtFrame="&quot;imagewin&quot;"/>
            <a:extLst>
              <a:ext uri="{FF2B5EF4-FFF2-40B4-BE49-F238E27FC236}">
                <a16:creationId xmlns:a16="http://schemas.microsoft.com/office/drawing/2014/main" id="{4C8D5B2C-4322-E9A3-6237-76873F865B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114" y="185979"/>
            <a:ext cx="2155440" cy="1266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 descr="「minus」の画像検索結果">
            <a:hlinkClick r:id="rId10" tgtFrame="&quot;imagewin&quot;"/>
            <a:extLst>
              <a:ext uri="{FF2B5EF4-FFF2-40B4-BE49-F238E27FC236}">
                <a16:creationId xmlns:a16="http://schemas.microsoft.com/office/drawing/2014/main" id="{2D33B82A-D4E4-C978-9CEC-B3B8606A5D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721" y="185979"/>
            <a:ext cx="1315674" cy="1320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図 6" descr="「album」の画像検索結果">
            <a:hlinkClick r:id="rId12" tgtFrame="&quot;imagewin&quot;"/>
            <a:extLst>
              <a:ext uri="{FF2B5EF4-FFF2-40B4-BE49-F238E27FC236}">
                <a16:creationId xmlns:a16="http://schemas.microsoft.com/office/drawing/2014/main" id="{E025BB9A-1E32-8930-BE44-47CDE07B47A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028" y="82064"/>
            <a:ext cx="1974536" cy="1724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図 7" descr="「medium size dr...」の画像検索結果">
            <a:hlinkClick r:id="rId14" tgtFrame="&quot;imagewin&quot;"/>
            <a:extLst>
              <a:ext uri="{FF2B5EF4-FFF2-40B4-BE49-F238E27FC236}">
                <a16:creationId xmlns:a16="http://schemas.microsoft.com/office/drawing/2014/main" id="{67A9CF84-F892-D9EA-CC31-933623027BB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377" y="2459360"/>
            <a:ext cx="1900564" cy="1252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図 8" descr="「careful」の画像検索結果">
            <a:hlinkClick r:id="rId16" tgtFrame="&quot;imagewin&quot;"/>
            <a:extLst>
              <a:ext uri="{FF2B5EF4-FFF2-40B4-BE49-F238E27FC236}">
                <a16:creationId xmlns:a16="http://schemas.microsoft.com/office/drawing/2014/main" id="{9755E56D-D053-2854-D751-7D13C495CA9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028" y="2344785"/>
            <a:ext cx="1759266" cy="135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図 9" descr="「difficult」の画像検索結果">
            <a:hlinkClick r:id="rId18" tgtFrame="&quot;imagewin&quot;"/>
            <a:extLst>
              <a:ext uri="{FF2B5EF4-FFF2-40B4-BE49-F238E27FC236}">
                <a16:creationId xmlns:a16="http://schemas.microsoft.com/office/drawing/2014/main" id="{A31A7823-FAC4-6216-9134-7F0A2CAC9CB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419" y="2344785"/>
            <a:ext cx="2125402" cy="1414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 descr="「success」の画像検索結果">
            <a:hlinkClick r:id="rId20" tgtFrame="&quot;imagewin&quot;"/>
            <a:extLst>
              <a:ext uri="{FF2B5EF4-FFF2-40B4-BE49-F238E27FC236}">
                <a16:creationId xmlns:a16="http://schemas.microsoft.com/office/drawing/2014/main" id="{C349B77C-5CD9-B911-6590-2617F01D7E8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33" y="2405896"/>
            <a:ext cx="1968405" cy="1225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 descr="「genius child」の画像検索結果">
            <a:hlinkClick r:id="rId22" tgtFrame="&quot;imagewin&quot;"/>
            <a:extLst>
              <a:ext uri="{FF2B5EF4-FFF2-40B4-BE49-F238E27FC236}">
                <a16:creationId xmlns:a16="http://schemas.microsoft.com/office/drawing/2014/main" id="{D33E1C4D-AEB7-8E7A-EFCC-9535B9B2F08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206" y="2440846"/>
            <a:ext cx="1759266" cy="1186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図 12" descr="「volunteer」の画像検索結果">
            <a:hlinkClick r:id="rId24" tgtFrame="&quot;imagewin&quot;"/>
            <a:extLst>
              <a:ext uri="{FF2B5EF4-FFF2-40B4-BE49-F238E27FC236}">
                <a16:creationId xmlns:a16="http://schemas.microsoft.com/office/drawing/2014/main" id="{9985334A-4C5D-19C3-ED3D-D844E7DA4042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316" y="2385509"/>
            <a:ext cx="1902029" cy="1266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 descr="「maximum」の画像検索結果">
            <a:hlinkClick r:id="rId26" tgtFrame="&quot;imagewin&quot;"/>
            <a:extLst>
              <a:ext uri="{FF2B5EF4-FFF2-40B4-BE49-F238E27FC236}">
                <a16:creationId xmlns:a16="http://schemas.microsoft.com/office/drawing/2014/main" id="{C14BF1AA-989B-9C39-8F61-7377C6C3CB39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721" y="4550698"/>
            <a:ext cx="1037291" cy="1411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 descr="「minimum」の画像検索結果">
            <a:hlinkClick r:id="rId28" tgtFrame="&quot;imagewin&quot;"/>
            <a:extLst>
              <a:ext uri="{FF2B5EF4-FFF2-40B4-BE49-F238E27FC236}">
                <a16:creationId xmlns:a16="http://schemas.microsoft.com/office/drawing/2014/main" id="{21285EE6-B8D1-AE16-BFA9-D59C39E4B15B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846" y="4523759"/>
            <a:ext cx="764900" cy="1525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図 15" descr="「thesaurus」の画像検索結果">
            <a:hlinkClick r:id="rId30" tgtFrame="&quot;imagewin&quot;"/>
            <a:extLst>
              <a:ext uri="{FF2B5EF4-FFF2-40B4-BE49-F238E27FC236}">
                <a16:creationId xmlns:a16="http://schemas.microsoft.com/office/drawing/2014/main" id="{C5A2E9C3-81BA-7695-8E92-F8C01FA1ECF0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23" y="4645394"/>
            <a:ext cx="1222355" cy="1222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図 16" descr="「beautiful」の画像検索結果">
            <a:hlinkClick r:id="rId32" tgtFrame="&quot;imagewin&quot;"/>
            <a:extLst>
              <a:ext uri="{FF2B5EF4-FFF2-40B4-BE49-F238E27FC236}">
                <a16:creationId xmlns:a16="http://schemas.microsoft.com/office/drawing/2014/main" id="{3BD984FC-5759-0E98-2DE4-2BD5EEA55401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067" y="4750959"/>
            <a:ext cx="1750936" cy="980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図 17" descr="「instrument」の画像検索結果">
            <a:hlinkClick r:id="rId34" tgtFrame="&quot;imagewin&quot;"/>
            <a:extLst>
              <a:ext uri="{FF2B5EF4-FFF2-40B4-BE49-F238E27FC236}">
                <a16:creationId xmlns:a16="http://schemas.microsoft.com/office/drawing/2014/main" id="{A77331A8-318B-1734-29DA-E7425FC4B1BB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971" y="4586138"/>
            <a:ext cx="1400962" cy="1400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図 18" descr="「hippopotamus」の画像検索結果">
            <a:hlinkClick r:id="rId36" tgtFrame="&quot;imagewin&quot;"/>
            <a:extLst>
              <a:ext uri="{FF2B5EF4-FFF2-40B4-BE49-F238E27FC236}">
                <a16:creationId xmlns:a16="http://schemas.microsoft.com/office/drawing/2014/main" id="{EF8D6761-1A6F-E7CC-9C6E-1EF4663D0F3D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761" y="4465178"/>
            <a:ext cx="1848704" cy="1848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9073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2857695-8DE9-4515-B90F-DAE3E6EA5457}"/>
              </a:ext>
            </a:extLst>
          </p:cNvPr>
          <p:cNvSpPr txBox="1"/>
          <p:nvPr/>
        </p:nvSpPr>
        <p:spPr>
          <a:xfrm>
            <a:off x="141691" y="181159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791401B-5B64-4508-93EA-5C40C6E6AA31}"/>
              </a:ext>
            </a:extLst>
          </p:cNvPr>
          <p:cNvSpPr txBox="1"/>
          <p:nvPr/>
        </p:nvSpPr>
        <p:spPr>
          <a:xfrm>
            <a:off x="6004586" y="180649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6E1A99B-09AF-40D6-9E2E-41F31CD6892D}"/>
              </a:ext>
            </a:extLst>
          </p:cNvPr>
          <p:cNvSpPr txBox="1"/>
          <p:nvPr/>
        </p:nvSpPr>
        <p:spPr>
          <a:xfrm>
            <a:off x="4016518" y="1808511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B438FBD-5520-436B-9A6F-1A24CC37C8AC}"/>
              </a:ext>
            </a:extLst>
          </p:cNvPr>
          <p:cNvSpPr txBox="1"/>
          <p:nvPr/>
        </p:nvSpPr>
        <p:spPr>
          <a:xfrm>
            <a:off x="2084838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E75ACC1-4DC7-49F9-9D0D-A6C386EC37AA}"/>
              </a:ext>
            </a:extLst>
          </p:cNvPr>
          <p:cNvSpPr txBox="1"/>
          <p:nvPr/>
        </p:nvSpPr>
        <p:spPr>
          <a:xfrm>
            <a:off x="8009627" y="179242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DD8ACD-57C5-4908-9009-E67D8EBF0DF0}"/>
              </a:ext>
            </a:extLst>
          </p:cNvPr>
          <p:cNvSpPr txBox="1"/>
          <p:nvPr/>
        </p:nvSpPr>
        <p:spPr>
          <a:xfrm>
            <a:off x="10028284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9BBF882-0E9D-4BAB-AE04-AEA438EEC822}"/>
              </a:ext>
            </a:extLst>
          </p:cNvPr>
          <p:cNvSpPr txBox="1"/>
          <p:nvPr/>
        </p:nvSpPr>
        <p:spPr>
          <a:xfrm>
            <a:off x="4061941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74E4919-6BE2-4D12-BFD7-A91EE524073F}"/>
              </a:ext>
            </a:extLst>
          </p:cNvPr>
          <p:cNvSpPr txBox="1"/>
          <p:nvPr/>
        </p:nvSpPr>
        <p:spPr>
          <a:xfrm>
            <a:off x="6005618" y="4155208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9FFEFCA-C941-4548-9E3F-4E6C6B8ECCF3}"/>
              </a:ext>
            </a:extLst>
          </p:cNvPr>
          <p:cNvSpPr txBox="1"/>
          <p:nvPr/>
        </p:nvSpPr>
        <p:spPr>
          <a:xfrm>
            <a:off x="2097133" y="418214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C56EDAE-AD59-4653-9C81-A6248644F8AF}"/>
              </a:ext>
            </a:extLst>
          </p:cNvPr>
          <p:cNvSpPr txBox="1"/>
          <p:nvPr/>
        </p:nvSpPr>
        <p:spPr>
          <a:xfrm>
            <a:off x="141691" y="420251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7C27008-6309-4FEC-B420-6860BD6E4798}"/>
              </a:ext>
            </a:extLst>
          </p:cNvPr>
          <p:cNvSpPr txBox="1"/>
          <p:nvPr/>
        </p:nvSpPr>
        <p:spPr>
          <a:xfrm>
            <a:off x="7966314" y="414114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656473C-844E-455B-8FD3-178148FD410C}"/>
              </a:ext>
            </a:extLst>
          </p:cNvPr>
          <p:cNvSpPr txBox="1"/>
          <p:nvPr/>
        </p:nvSpPr>
        <p:spPr>
          <a:xfrm>
            <a:off x="10029196" y="413111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93FCBEF-D9BF-496C-B34A-2AC8F5726990}"/>
              </a:ext>
            </a:extLst>
          </p:cNvPr>
          <p:cNvSpPr txBox="1"/>
          <p:nvPr/>
        </p:nvSpPr>
        <p:spPr>
          <a:xfrm>
            <a:off x="4158823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9825F9E-D6C7-4567-A573-97BCC99B6DAA}"/>
              </a:ext>
            </a:extLst>
          </p:cNvPr>
          <p:cNvSpPr txBox="1"/>
          <p:nvPr/>
        </p:nvSpPr>
        <p:spPr>
          <a:xfrm>
            <a:off x="6131107" y="633076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7ED3119-0F6E-4B8D-8E36-8E965CAB96EF}"/>
              </a:ext>
            </a:extLst>
          </p:cNvPr>
          <p:cNvSpPr txBox="1"/>
          <p:nvPr/>
        </p:nvSpPr>
        <p:spPr>
          <a:xfrm>
            <a:off x="8213783" y="6330766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8C56676-C5CA-4340-8AAF-6198FFD514F0}"/>
              </a:ext>
            </a:extLst>
          </p:cNvPr>
          <p:cNvSpPr txBox="1"/>
          <p:nvPr/>
        </p:nvSpPr>
        <p:spPr>
          <a:xfrm>
            <a:off x="10186067" y="631388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47D691A-80B5-4F80-8328-70326CE7511E}"/>
              </a:ext>
            </a:extLst>
          </p:cNvPr>
          <p:cNvSpPr txBox="1"/>
          <p:nvPr/>
        </p:nvSpPr>
        <p:spPr>
          <a:xfrm>
            <a:off x="2155440" y="635357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67670AC-E5D5-4BDA-9E0B-2E184B8B4997}"/>
              </a:ext>
            </a:extLst>
          </p:cNvPr>
          <p:cNvSpPr txBox="1"/>
          <p:nvPr/>
        </p:nvSpPr>
        <p:spPr>
          <a:xfrm>
            <a:off x="141691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130CA006-884E-08D6-91A9-CEBA569199D0}"/>
              </a:ext>
            </a:extLst>
          </p:cNvPr>
          <p:cNvSpPr/>
          <p:nvPr/>
        </p:nvSpPr>
        <p:spPr>
          <a:xfrm>
            <a:off x="1219411" y="262627"/>
            <a:ext cx="1490722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5E8FC514-ED37-9D1F-1BAF-9D02F8E14169}"/>
              </a:ext>
            </a:extLst>
          </p:cNvPr>
          <p:cNvSpPr/>
          <p:nvPr/>
        </p:nvSpPr>
        <p:spPr>
          <a:xfrm>
            <a:off x="6924914" y="309396"/>
            <a:ext cx="1003574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8847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2EFC8DE-9AC9-4387-B079-F4B6B0631D95}"/>
              </a:ext>
            </a:extLst>
          </p:cNvPr>
          <p:cNvSpPr txBox="1"/>
          <p:nvPr/>
        </p:nvSpPr>
        <p:spPr>
          <a:xfrm>
            <a:off x="7367012" y="2743642"/>
            <a:ext cx="3832088" cy="223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Let’s review concrete nouns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298F446-5009-4B05-B661-20EF1F16A6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61" r="17560"/>
          <a:stretch/>
        </p:blipFill>
        <p:spPr>
          <a:xfrm>
            <a:off x="1258859" y="1120046"/>
            <a:ext cx="5635819" cy="350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0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Rectangle 15368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A392BCA-1B19-47CA-9D59-D962EE7725D4}"/>
              </a:ext>
            </a:extLst>
          </p:cNvPr>
          <p:cNvSpPr txBox="1"/>
          <p:nvPr/>
        </p:nvSpPr>
        <p:spPr>
          <a:xfrm>
            <a:off x="908454" y="1360481"/>
            <a:ext cx="460534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Let a thesaurus help you</a:t>
            </a:r>
          </a:p>
        </p:txBody>
      </p:sp>
      <p:pic>
        <p:nvPicPr>
          <p:cNvPr id="15364" name="Picture 4" descr="Check here for the latest news from Jolly Phonics.">
            <a:extLst>
              <a:ext uri="{FF2B5EF4-FFF2-40B4-BE49-F238E27FC236}">
                <a16:creationId xmlns:a16="http://schemas.microsoft.com/office/drawing/2014/main" id="{93AF2A38-E663-457C-9D78-6C4221A396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06" b="2"/>
          <a:stretch/>
        </p:blipFill>
        <p:spPr bwMode="auto">
          <a:xfrm>
            <a:off x="5800734" y="1057275"/>
            <a:ext cx="5917401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1" name="Rectangle 15370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977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61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D89BBC-84F7-42B2-AE5A-1B1DB2772D04}"/>
              </a:ext>
            </a:extLst>
          </p:cNvPr>
          <p:cNvSpPr txBox="1"/>
          <p:nvPr/>
        </p:nvSpPr>
        <p:spPr>
          <a:xfrm>
            <a:off x="6299200" y="1783959"/>
            <a:ext cx="5092678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9600" dirty="0">
                <a:latin typeface="+mj-lt"/>
                <a:ea typeface="+mj-ea"/>
                <a:cs typeface="+mj-cs"/>
              </a:rPr>
              <a:t>beautiful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434" name="Picture 2" descr="Coming soon… - Jolly Phonics Digital Stories">
            <a:extLst>
              <a:ext uri="{FF2B5EF4-FFF2-40B4-BE49-F238E27FC236}">
                <a16:creationId xmlns:a16="http://schemas.microsoft.com/office/drawing/2014/main" id="{E0622B9A-2C6F-47B8-B523-D5514DC8FD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"/>
          <a:stretch/>
        </p:blipFill>
        <p:spPr bwMode="auto"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2251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9E6A770-CB29-443B-90E4-E721652AF201}"/>
              </a:ext>
            </a:extLst>
          </p:cNvPr>
          <p:cNvSpPr txBox="1"/>
          <p:nvPr/>
        </p:nvSpPr>
        <p:spPr>
          <a:xfrm>
            <a:off x="66676" y="1028700"/>
            <a:ext cx="1212532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harming		superb</a:t>
            </a:r>
          </a:p>
          <a:p>
            <a:pPr algn="ctr"/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orgeous		pretty</a:t>
            </a:r>
          </a:p>
          <a:p>
            <a:pPr algn="ctr"/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ppealing		divine</a:t>
            </a:r>
          </a:p>
          <a:p>
            <a:pPr algn="ctr"/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	e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legant			excellent</a:t>
            </a:r>
          </a:p>
          <a:p>
            <a:pPr algn="ctr"/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ute			lovely</a:t>
            </a:r>
          </a:p>
          <a:p>
            <a:endParaRPr lang="en-US" altLang="ja-JP" sz="3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sz="3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134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0BEAF13-EC8E-4394-8852-BE0998EE78F0}"/>
              </a:ext>
            </a:extLst>
          </p:cNvPr>
          <p:cNvSpPr txBox="1"/>
          <p:nvPr/>
        </p:nvSpPr>
        <p:spPr>
          <a:xfrm>
            <a:off x="6282188" y="1583258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9600" b="1" dirty="0">
                <a:latin typeface="+mj-lt"/>
                <a:ea typeface="+mj-ea"/>
                <a:cs typeface="+mj-cs"/>
              </a:rPr>
              <a:t>bad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9458" name="Picture 2" descr="Writing – Miss Smith's Class Website">
            <a:extLst>
              <a:ext uri="{FF2B5EF4-FFF2-40B4-BE49-F238E27FC236}">
                <a16:creationId xmlns:a16="http://schemas.microsoft.com/office/drawing/2014/main" id="{36805184-62BA-4764-87C7-F0807468E6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" r="11426" b="-2"/>
          <a:stretch/>
        </p:blipFill>
        <p:spPr bwMode="auto"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8261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9E6A770-CB29-443B-90E4-E721652AF201}"/>
              </a:ext>
            </a:extLst>
          </p:cNvPr>
          <p:cNvSpPr txBox="1"/>
          <p:nvPr/>
        </p:nvSpPr>
        <p:spPr>
          <a:xfrm>
            <a:off x="66676" y="1028700"/>
            <a:ext cx="1212532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awful			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horrible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dreadful		wicked</a:t>
            </a:r>
          </a:p>
          <a:p>
            <a:pPr algn="ctr"/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annoying		beastly</a:t>
            </a:r>
          </a:p>
          <a:p>
            <a:pPr algn="ctr"/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	infamous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		unworthy</a:t>
            </a:r>
          </a:p>
          <a:p>
            <a:pPr algn="ctr"/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	repulsive		repellent</a:t>
            </a:r>
          </a:p>
          <a:p>
            <a:endParaRPr lang="en-US" altLang="ja-JP" sz="3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sz="3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5235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7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E6AA619-4664-48BE-AF74-3E41DF961190}"/>
              </a:ext>
            </a:extLst>
          </p:cNvPr>
          <p:cNvSpPr txBox="1"/>
          <p:nvPr/>
        </p:nvSpPr>
        <p:spPr>
          <a:xfrm>
            <a:off x="8727440" y="618681"/>
            <a:ext cx="2979928" cy="4794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minimum</a:t>
            </a:r>
          </a:p>
        </p:txBody>
      </p:sp>
      <p:sp>
        <p:nvSpPr>
          <p:cNvPr id="14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AA78D0DB-85A4-4C52-8A39-D87941D4A0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1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3071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9E6A770-CB29-443B-90E4-E721652AF201}"/>
              </a:ext>
            </a:extLst>
          </p:cNvPr>
          <p:cNvSpPr txBox="1"/>
          <p:nvPr/>
        </p:nvSpPr>
        <p:spPr>
          <a:xfrm>
            <a:off x="66676" y="1028700"/>
            <a:ext cx="1212532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minimal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			least</a:t>
            </a:r>
          </a:p>
          <a:p>
            <a:pPr algn="ctr"/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smallest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		lowest</a:t>
            </a:r>
          </a:p>
          <a:p>
            <a:pPr algn="ctr"/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limit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		littlest</a:t>
            </a:r>
          </a:p>
          <a:p>
            <a:pPr algn="ctr"/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lang="en-US" altLang="ja-JP" sz="3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sz="3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2941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D89BBC-84F7-42B2-AE5A-1B1DB2772D04}"/>
              </a:ext>
            </a:extLst>
          </p:cNvPr>
          <p:cNvSpPr txBox="1"/>
          <p:nvPr/>
        </p:nvSpPr>
        <p:spPr>
          <a:xfrm>
            <a:off x="6299200" y="1783959"/>
            <a:ext cx="5092678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9600" dirty="0">
                <a:latin typeface="+mj-lt"/>
                <a:ea typeface="+mj-ea"/>
                <a:cs typeface="+mj-cs"/>
              </a:rPr>
              <a:t>difficult</a:t>
            </a:r>
            <a:endParaRPr kumimoji="1" lang="en-US" altLang="ja-JP" sz="9600" dirty="0">
              <a:latin typeface="+mj-lt"/>
              <a:ea typeface="+mj-ea"/>
              <a:cs typeface="+mj-cs"/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434" name="Picture 2" descr="Coming soon… - Jolly Phonics Digital Stories">
            <a:extLst>
              <a:ext uri="{FF2B5EF4-FFF2-40B4-BE49-F238E27FC236}">
                <a16:creationId xmlns:a16="http://schemas.microsoft.com/office/drawing/2014/main" id="{E0622B9A-2C6F-47B8-B523-D5514DC8FD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"/>
          <a:stretch/>
        </p:blipFill>
        <p:spPr bwMode="auto"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4141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24744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0BEAF13-EC8E-4394-8852-BE0998EE78F0}"/>
              </a:ext>
            </a:extLst>
          </p:cNvPr>
          <p:cNvSpPr txBox="1"/>
          <p:nvPr/>
        </p:nvSpPr>
        <p:spPr>
          <a:xfrm>
            <a:off x="6282188" y="1583258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9600" b="1" dirty="0">
                <a:latin typeface="+mj-lt"/>
                <a:ea typeface="+mj-ea"/>
                <a:cs typeface="+mj-cs"/>
              </a:rPr>
              <a:t>good</a:t>
            </a:r>
            <a:endParaRPr kumimoji="1" lang="en-US" altLang="ja-JP" sz="9600" b="1" dirty="0">
              <a:latin typeface="+mj-lt"/>
              <a:ea typeface="+mj-ea"/>
              <a:cs typeface="+mj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9458" name="Picture 2" descr="Writing – Miss Smith's Class Website">
            <a:extLst>
              <a:ext uri="{FF2B5EF4-FFF2-40B4-BE49-F238E27FC236}">
                <a16:creationId xmlns:a16="http://schemas.microsoft.com/office/drawing/2014/main" id="{36805184-62BA-4764-87C7-F0807468E6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" r="11426" b="-2"/>
          <a:stretch/>
        </p:blipFill>
        <p:spPr bwMode="auto"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450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EAB56A-4795-4496-A87E-E1BE52B8C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kumimoji="1" lang="en-US" altLang="ja-JP" sz="9600" b="1" dirty="0"/>
              <a:t>Nouns</a:t>
            </a:r>
            <a:endParaRPr kumimoji="1" lang="ja-JP" altLang="en-US" sz="9600" b="1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C5C5DE1-2E97-4924-AE5B-EA6064596E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en-US" altLang="ja-JP" sz="4400" dirty="0"/>
              <a:t>Proper Nouns</a:t>
            </a:r>
            <a:endParaRPr kumimoji="1" lang="ja-JP" altLang="en-US" sz="4400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4903334-E903-4693-AC5E-EF30C1490F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en-US" altLang="ja-JP" sz="4400" dirty="0"/>
              <a:t>Common Nouns</a:t>
            </a:r>
            <a:endParaRPr kumimoji="1" lang="ja-JP" altLang="en-US" sz="4400" dirty="0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D1D7A997-E8C1-40CE-8DBD-1A47FBE18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08287"/>
            <a:ext cx="5157787" cy="36845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 algn="ctr">
              <a:buNone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Monday</a:t>
            </a:r>
          </a:p>
          <a:p>
            <a:pPr marL="0" indent="0" algn="ctr">
              <a:buNone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Jane</a:t>
            </a:r>
          </a:p>
          <a:p>
            <a:pPr marL="0" indent="0" algn="ctr">
              <a:buNone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Tokyo</a:t>
            </a:r>
            <a:endParaRPr kumimoji="1" lang="ja-JP" altLang="en-US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F0F32F9-16AA-46FD-B7CF-1C509F0D4A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24150"/>
            <a:ext cx="5183188" cy="3684588"/>
          </a:xfrm>
        </p:spPr>
        <p:txBody>
          <a:bodyPr/>
          <a:lstStyle/>
          <a:p>
            <a:pPr marL="0" indent="0" algn="ctr">
              <a:buNone/>
            </a:pPr>
            <a:endParaRPr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 algn="ctr">
              <a:buNone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gg</a:t>
            </a:r>
          </a:p>
          <a:p>
            <a:pPr marL="0" indent="0" algn="ctr">
              <a:buNone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classes</a:t>
            </a:r>
          </a:p>
          <a:p>
            <a:pPr marL="0" indent="0" algn="ctr">
              <a:buNone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rain</a:t>
            </a:r>
          </a:p>
          <a:p>
            <a:endParaRPr kumimoji="1" lang="ja-JP" altLang="en-US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B7E4CEFD-79B2-4DB4-83F9-FF052D3C5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399" y="2505075"/>
            <a:ext cx="1198563" cy="119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E15670AD-24BC-4A06-B2BD-B3C1C7922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570" y="2501604"/>
            <a:ext cx="1198563" cy="115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楕円 7">
            <a:extLst>
              <a:ext uri="{FF2B5EF4-FFF2-40B4-BE49-F238E27FC236}">
                <a16:creationId xmlns:a16="http://schemas.microsoft.com/office/drawing/2014/main" id="{5C262528-EB2E-47C2-A178-8CDC89ECD7CB}"/>
              </a:ext>
            </a:extLst>
          </p:cNvPr>
          <p:cNvSpPr/>
          <p:nvPr/>
        </p:nvSpPr>
        <p:spPr>
          <a:xfrm>
            <a:off x="5489826" y="1143000"/>
            <a:ext cx="6496050" cy="55149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18694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31605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8032869" y="101159"/>
            <a:ext cx="3723939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8800" b="1" dirty="0">
                <a:latin typeface="+mj-lt"/>
                <a:ea typeface="+mj-ea"/>
                <a:cs typeface="+mj-cs"/>
              </a:rPr>
              <a:t>parsing</a:t>
            </a:r>
            <a:endParaRPr kumimoji="1" lang="en-US" altLang="ja-JP" sz="8800" b="1" dirty="0">
              <a:latin typeface="+mj-lt"/>
              <a:ea typeface="+mj-ea"/>
              <a:cs typeface="+mj-cs"/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2778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8BB67967-F60F-4386-8C29-8CB8AC647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85F0432-06D5-4AC7-BBE1-638F1542A0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7175" r="-2" b="-2"/>
          <a:stretch/>
        </p:blipFill>
        <p:spPr>
          <a:xfrm>
            <a:off x="-182887" y="-164597"/>
            <a:ext cx="6447707" cy="4622292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38EB934-91F8-4D60-AC83-9F5FE44258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31178" r="-2" b="9180"/>
          <a:stretch/>
        </p:blipFill>
        <p:spPr>
          <a:xfrm>
            <a:off x="-186572" y="3184613"/>
            <a:ext cx="6447707" cy="3845519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D2D2C3D0-D5DB-4464-BB3E-2DF035FDB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6261135" y="1376842"/>
            <a:ext cx="4820134" cy="16356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The musician carefully places her beautiful instrument inside its case.</a:t>
            </a:r>
          </a:p>
        </p:txBody>
      </p:sp>
    </p:spTree>
    <p:extLst>
      <p:ext uri="{BB962C8B-B14F-4D97-AF65-F5344CB8AC3E}">
        <p14:creationId xmlns:p14="http://schemas.microsoft.com/office/powerpoint/2010/main" val="4061591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8BB67967-F60F-4386-8C29-8CB8AC647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85F0432-06D5-4AC7-BBE1-638F1542A0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7175" r="-2" b="-2"/>
          <a:stretch/>
        </p:blipFill>
        <p:spPr>
          <a:xfrm>
            <a:off x="-182887" y="-164597"/>
            <a:ext cx="6447707" cy="4622292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38EB934-91F8-4D60-AC83-9F5FE44258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31178" r="-2" b="9180"/>
          <a:stretch/>
        </p:blipFill>
        <p:spPr>
          <a:xfrm>
            <a:off x="-186572" y="3184613"/>
            <a:ext cx="6447707" cy="3845519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D2D2C3D0-D5DB-4464-BB3E-2DF035FDB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6261135" y="1376842"/>
            <a:ext cx="4820134" cy="16356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The </a:t>
            </a:r>
            <a:r>
              <a:rPr kumimoji="1" lang="en-US" altLang="ja-JP" sz="5400" b="1" kern="1200" dirty="0">
                <a:latin typeface="Abadi" panose="020B0604020104020204" pitchFamily="34" charset="0"/>
                <a:ea typeface="+mj-ea"/>
                <a:cs typeface="+mj-cs"/>
              </a:rPr>
              <a:t>musician</a:t>
            </a:r>
            <a:r>
              <a:rPr kumimoji="1" lang="en-US" altLang="ja-JP" sz="5400" b="1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carefully places her beautiful instrument inside its case.</a:t>
            </a:r>
          </a:p>
        </p:txBody>
      </p:sp>
    </p:spTree>
    <p:extLst>
      <p:ext uri="{BB962C8B-B14F-4D97-AF65-F5344CB8AC3E}">
        <p14:creationId xmlns:p14="http://schemas.microsoft.com/office/powerpoint/2010/main" val="325149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8BB67967-F60F-4386-8C29-8CB8AC647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85F0432-06D5-4AC7-BBE1-638F1542A0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7175" r="-2" b="-2"/>
          <a:stretch/>
        </p:blipFill>
        <p:spPr>
          <a:xfrm>
            <a:off x="-182887" y="-164597"/>
            <a:ext cx="6447707" cy="4622292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38EB934-91F8-4D60-AC83-9F5FE44258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31178" r="-2" b="9180"/>
          <a:stretch/>
        </p:blipFill>
        <p:spPr>
          <a:xfrm>
            <a:off x="-186572" y="3184613"/>
            <a:ext cx="6447707" cy="3845519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D2D2C3D0-D5DB-4464-BB3E-2DF035FDB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6261135" y="1376842"/>
            <a:ext cx="4820134" cy="16356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The </a:t>
            </a:r>
            <a:r>
              <a:rPr kumimoji="1" lang="en-US" altLang="ja-JP" sz="5400" b="1" kern="1200" dirty="0">
                <a:latin typeface="Abadi" panose="020B0604020104020204" pitchFamily="34" charset="0"/>
                <a:ea typeface="+mj-ea"/>
                <a:cs typeface="+mj-cs"/>
              </a:rPr>
              <a:t>musician</a:t>
            </a:r>
            <a:r>
              <a:rPr kumimoji="1" lang="en-US" altLang="ja-JP" sz="5400" b="1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1" lang="en-US" altLang="ja-JP" sz="5400" b="1" kern="1200" dirty="0">
                <a:solidFill>
                  <a:srgbClr val="FF9933"/>
                </a:solidFill>
                <a:latin typeface="Abadi" panose="020B0604020104020204" pitchFamily="34" charset="0"/>
                <a:ea typeface="+mj-ea"/>
                <a:cs typeface="+mj-cs"/>
              </a:rPr>
              <a:t>carefully</a:t>
            </a:r>
            <a:r>
              <a:rPr kumimoji="1" lang="en-US" altLang="ja-JP" sz="5400" b="1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places her beautiful instrument inside its case.</a:t>
            </a:r>
          </a:p>
        </p:txBody>
      </p:sp>
    </p:spTree>
    <p:extLst>
      <p:ext uri="{BB962C8B-B14F-4D97-AF65-F5344CB8AC3E}">
        <p14:creationId xmlns:p14="http://schemas.microsoft.com/office/powerpoint/2010/main" val="2116982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8BB67967-F60F-4386-8C29-8CB8AC647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85F0432-06D5-4AC7-BBE1-638F1542A0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7175" r="-2" b="-2"/>
          <a:stretch/>
        </p:blipFill>
        <p:spPr>
          <a:xfrm>
            <a:off x="-182887" y="-164597"/>
            <a:ext cx="6447707" cy="4622292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38EB934-91F8-4D60-AC83-9F5FE44258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31178" r="-2" b="9180"/>
          <a:stretch/>
        </p:blipFill>
        <p:spPr>
          <a:xfrm>
            <a:off x="-186572" y="3184613"/>
            <a:ext cx="6447707" cy="3845519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D2D2C3D0-D5DB-4464-BB3E-2DF035FDB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6261135" y="1376842"/>
            <a:ext cx="4820134" cy="16356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The </a:t>
            </a:r>
            <a:r>
              <a:rPr kumimoji="1" lang="en-US" altLang="ja-JP" sz="5400" b="1" kern="1200" dirty="0">
                <a:latin typeface="Abadi" panose="020B0604020104020204" pitchFamily="34" charset="0"/>
                <a:ea typeface="+mj-ea"/>
                <a:cs typeface="+mj-cs"/>
              </a:rPr>
              <a:t>musician</a:t>
            </a:r>
            <a:r>
              <a:rPr kumimoji="1" lang="en-US" altLang="ja-JP" sz="5400" b="1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1" lang="en-US" altLang="ja-JP" sz="5400" b="1" kern="1200" dirty="0">
                <a:solidFill>
                  <a:srgbClr val="FF9933"/>
                </a:solidFill>
                <a:latin typeface="Abadi" panose="020B0604020104020204" pitchFamily="34" charset="0"/>
                <a:ea typeface="+mj-ea"/>
                <a:cs typeface="+mj-cs"/>
              </a:rPr>
              <a:t>carefully</a:t>
            </a:r>
            <a:r>
              <a:rPr kumimoji="1" lang="en-US" altLang="ja-JP" sz="5400" b="1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1" lang="en-US" altLang="ja-JP" sz="5400" b="1" kern="1200" dirty="0">
                <a:solidFill>
                  <a:srgbClr val="FF0000"/>
                </a:solidFill>
                <a:latin typeface="Abadi" panose="020B0604020104020204" pitchFamily="34" charset="0"/>
                <a:ea typeface="+mj-ea"/>
                <a:cs typeface="+mj-cs"/>
              </a:rPr>
              <a:t>places</a:t>
            </a:r>
            <a:r>
              <a:rPr kumimoji="1" lang="en-US" altLang="ja-JP" sz="5400" b="1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her beautiful instrument inside its case.</a:t>
            </a:r>
          </a:p>
        </p:txBody>
      </p:sp>
    </p:spTree>
    <p:extLst>
      <p:ext uri="{BB962C8B-B14F-4D97-AF65-F5344CB8AC3E}">
        <p14:creationId xmlns:p14="http://schemas.microsoft.com/office/powerpoint/2010/main" val="2723402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8BB67967-F60F-4386-8C29-8CB8AC647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85F0432-06D5-4AC7-BBE1-638F1542A0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7175" r="-2" b="-2"/>
          <a:stretch/>
        </p:blipFill>
        <p:spPr>
          <a:xfrm>
            <a:off x="-182887" y="-164597"/>
            <a:ext cx="6447707" cy="4622292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38EB934-91F8-4D60-AC83-9F5FE44258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31178" r="-2" b="9180"/>
          <a:stretch/>
        </p:blipFill>
        <p:spPr>
          <a:xfrm>
            <a:off x="-186572" y="3184613"/>
            <a:ext cx="6447707" cy="3845519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D2D2C3D0-D5DB-4464-BB3E-2DF035FDB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6261135" y="1376842"/>
            <a:ext cx="4820134" cy="16356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The </a:t>
            </a:r>
            <a:r>
              <a:rPr kumimoji="1" lang="en-US" altLang="ja-JP" sz="5400" b="1" kern="1200" dirty="0">
                <a:latin typeface="Abadi" panose="020B0604020104020204" pitchFamily="34" charset="0"/>
                <a:ea typeface="+mj-ea"/>
                <a:cs typeface="+mj-cs"/>
              </a:rPr>
              <a:t>musician</a:t>
            </a:r>
            <a:r>
              <a:rPr kumimoji="1" lang="en-US" altLang="ja-JP" sz="5400" b="1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1" lang="en-US" altLang="ja-JP" sz="5400" b="1" kern="1200" dirty="0">
                <a:solidFill>
                  <a:srgbClr val="FF9933"/>
                </a:solidFill>
                <a:latin typeface="Abadi" panose="020B0604020104020204" pitchFamily="34" charset="0"/>
                <a:ea typeface="+mj-ea"/>
                <a:cs typeface="+mj-cs"/>
              </a:rPr>
              <a:t>carefully</a:t>
            </a:r>
            <a:r>
              <a:rPr kumimoji="1" lang="en-US" altLang="ja-JP" sz="5400" b="1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1" lang="en-US" altLang="ja-JP" sz="5400" b="1" kern="1200" dirty="0">
                <a:solidFill>
                  <a:srgbClr val="FF0000"/>
                </a:solidFill>
                <a:latin typeface="Abadi" panose="020B0604020104020204" pitchFamily="34" charset="0"/>
                <a:ea typeface="+mj-ea"/>
                <a:cs typeface="+mj-cs"/>
              </a:rPr>
              <a:t>places</a:t>
            </a:r>
            <a:r>
              <a:rPr kumimoji="1" lang="en-US" altLang="ja-JP" sz="5400" b="1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1" lang="en-US" altLang="ja-JP" sz="5400" b="1" kern="1200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her</a:t>
            </a:r>
            <a:r>
              <a:rPr kumimoji="1" lang="en-US" altLang="ja-JP" sz="5400" b="1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beautiful instrument inside its case.</a:t>
            </a:r>
          </a:p>
        </p:txBody>
      </p:sp>
    </p:spTree>
    <p:extLst>
      <p:ext uri="{BB962C8B-B14F-4D97-AF65-F5344CB8AC3E}">
        <p14:creationId xmlns:p14="http://schemas.microsoft.com/office/powerpoint/2010/main" val="1523797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8BB67967-F60F-4386-8C29-8CB8AC647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85F0432-06D5-4AC7-BBE1-638F1542A0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7175" r="-2" b="-2"/>
          <a:stretch/>
        </p:blipFill>
        <p:spPr>
          <a:xfrm>
            <a:off x="-182887" y="-164597"/>
            <a:ext cx="6447707" cy="4622292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38EB934-91F8-4D60-AC83-9F5FE44258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31178" r="-2" b="9180"/>
          <a:stretch/>
        </p:blipFill>
        <p:spPr>
          <a:xfrm>
            <a:off x="-186572" y="3184613"/>
            <a:ext cx="6447707" cy="3845519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D2D2C3D0-D5DB-4464-BB3E-2DF035FDB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6261135" y="1376842"/>
            <a:ext cx="4820134" cy="16356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The </a:t>
            </a:r>
            <a:r>
              <a:rPr kumimoji="1" lang="en-US" altLang="ja-JP" sz="5400" b="1" kern="1200" dirty="0">
                <a:latin typeface="Abadi" panose="020B0604020104020204" pitchFamily="34" charset="0"/>
                <a:ea typeface="+mj-ea"/>
                <a:cs typeface="+mj-cs"/>
              </a:rPr>
              <a:t>musician</a:t>
            </a:r>
            <a:r>
              <a:rPr kumimoji="1" lang="en-US" altLang="ja-JP" sz="5400" b="1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1" lang="en-US" altLang="ja-JP" sz="5400" b="1" kern="1200" dirty="0">
                <a:solidFill>
                  <a:srgbClr val="FF9933"/>
                </a:solidFill>
                <a:latin typeface="Abadi" panose="020B0604020104020204" pitchFamily="34" charset="0"/>
                <a:ea typeface="+mj-ea"/>
                <a:cs typeface="+mj-cs"/>
              </a:rPr>
              <a:t>carefully</a:t>
            </a:r>
            <a:r>
              <a:rPr kumimoji="1" lang="en-US" altLang="ja-JP" sz="5400" b="1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1" lang="en-US" altLang="ja-JP" sz="5400" b="1" kern="1200" dirty="0">
                <a:solidFill>
                  <a:srgbClr val="FF0000"/>
                </a:solidFill>
                <a:latin typeface="Abadi" panose="020B0604020104020204" pitchFamily="34" charset="0"/>
                <a:ea typeface="+mj-ea"/>
                <a:cs typeface="+mj-cs"/>
              </a:rPr>
              <a:t>places</a:t>
            </a:r>
            <a:r>
              <a:rPr kumimoji="1" lang="en-US" altLang="ja-JP" sz="5400" b="1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1" lang="en-US" altLang="ja-JP" sz="5400" b="1" kern="1200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her</a:t>
            </a:r>
            <a:r>
              <a:rPr kumimoji="1" lang="en-US" altLang="ja-JP" sz="5400" b="1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1" lang="en-US" altLang="ja-JP" sz="5400" b="1" kern="1200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beautiful </a:t>
            </a:r>
            <a:r>
              <a:rPr kumimoji="1" lang="en-US" altLang="ja-JP" sz="5400" b="1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instrument inside its case.</a:t>
            </a:r>
          </a:p>
        </p:txBody>
      </p:sp>
    </p:spTree>
    <p:extLst>
      <p:ext uri="{BB962C8B-B14F-4D97-AF65-F5344CB8AC3E}">
        <p14:creationId xmlns:p14="http://schemas.microsoft.com/office/powerpoint/2010/main" val="545651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8BB67967-F60F-4386-8C29-8CB8AC647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85F0432-06D5-4AC7-BBE1-638F1542A0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7175" r="-2" b="-2"/>
          <a:stretch/>
        </p:blipFill>
        <p:spPr>
          <a:xfrm>
            <a:off x="-182887" y="-164597"/>
            <a:ext cx="6447707" cy="4622292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38EB934-91F8-4D60-AC83-9F5FE44258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31178" r="-2" b="9180"/>
          <a:stretch/>
        </p:blipFill>
        <p:spPr>
          <a:xfrm>
            <a:off x="-186572" y="3184613"/>
            <a:ext cx="6447707" cy="3845519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D2D2C3D0-D5DB-4464-BB3E-2DF035FDB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6261135" y="1376842"/>
            <a:ext cx="4820134" cy="16356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The </a:t>
            </a:r>
            <a:r>
              <a:rPr kumimoji="1" lang="en-US" altLang="ja-JP" sz="5400" b="1" kern="1200" dirty="0">
                <a:latin typeface="Abadi" panose="020B0604020104020204" pitchFamily="34" charset="0"/>
                <a:ea typeface="+mj-ea"/>
                <a:cs typeface="+mj-cs"/>
              </a:rPr>
              <a:t>musician</a:t>
            </a:r>
            <a:r>
              <a:rPr kumimoji="1" lang="en-US" altLang="ja-JP" sz="5400" b="1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1" lang="en-US" altLang="ja-JP" sz="5400" b="1" kern="1200" dirty="0">
                <a:solidFill>
                  <a:srgbClr val="FF9933"/>
                </a:solidFill>
                <a:latin typeface="Abadi" panose="020B0604020104020204" pitchFamily="34" charset="0"/>
                <a:ea typeface="+mj-ea"/>
                <a:cs typeface="+mj-cs"/>
              </a:rPr>
              <a:t>carefully</a:t>
            </a:r>
            <a:r>
              <a:rPr kumimoji="1" lang="en-US" altLang="ja-JP" sz="5400" b="1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1" lang="en-US" altLang="ja-JP" sz="5400" b="1" kern="1200" dirty="0">
                <a:solidFill>
                  <a:srgbClr val="FF0000"/>
                </a:solidFill>
                <a:latin typeface="Abadi" panose="020B0604020104020204" pitchFamily="34" charset="0"/>
                <a:ea typeface="+mj-ea"/>
                <a:cs typeface="+mj-cs"/>
              </a:rPr>
              <a:t>places</a:t>
            </a:r>
            <a:r>
              <a:rPr kumimoji="1" lang="en-US" altLang="ja-JP" sz="5400" b="1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1" lang="en-US" altLang="ja-JP" sz="5400" b="1" kern="1200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her</a:t>
            </a:r>
            <a:r>
              <a:rPr kumimoji="1" lang="en-US" altLang="ja-JP" sz="5400" b="1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1" lang="en-US" altLang="ja-JP" sz="5400" b="1" kern="1200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beautiful </a:t>
            </a:r>
            <a:r>
              <a:rPr kumimoji="1" lang="en-US" altLang="ja-JP" sz="5400" b="1" kern="1200" dirty="0">
                <a:latin typeface="Abadi" panose="020B0604020104020204" pitchFamily="34" charset="0"/>
                <a:ea typeface="+mj-ea"/>
                <a:cs typeface="+mj-cs"/>
              </a:rPr>
              <a:t>instrument </a:t>
            </a:r>
            <a:r>
              <a:rPr kumimoji="1" lang="en-US" altLang="ja-JP" sz="5400" b="1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inside its case.</a:t>
            </a:r>
          </a:p>
        </p:txBody>
      </p:sp>
    </p:spTree>
    <p:extLst>
      <p:ext uri="{BB962C8B-B14F-4D97-AF65-F5344CB8AC3E}">
        <p14:creationId xmlns:p14="http://schemas.microsoft.com/office/powerpoint/2010/main" val="51176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8BB67967-F60F-4386-8C29-8CB8AC647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85F0432-06D5-4AC7-BBE1-638F1542A0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7175" r="-2" b="-2"/>
          <a:stretch/>
        </p:blipFill>
        <p:spPr>
          <a:xfrm>
            <a:off x="-182887" y="-164597"/>
            <a:ext cx="6447707" cy="4622292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38EB934-91F8-4D60-AC83-9F5FE44258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31178" r="-2" b="9180"/>
          <a:stretch/>
        </p:blipFill>
        <p:spPr>
          <a:xfrm>
            <a:off x="-186572" y="3184613"/>
            <a:ext cx="6447707" cy="3845519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D2D2C3D0-D5DB-4464-BB3E-2DF035FDB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6261135" y="1376842"/>
            <a:ext cx="4820134" cy="16356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The </a:t>
            </a:r>
            <a:r>
              <a:rPr kumimoji="1" lang="en-US" altLang="ja-JP" sz="5400" b="1" kern="1200" dirty="0">
                <a:latin typeface="Abadi" panose="020B0604020104020204" pitchFamily="34" charset="0"/>
                <a:ea typeface="+mj-ea"/>
                <a:cs typeface="+mj-cs"/>
              </a:rPr>
              <a:t>musician</a:t>
            </a:r>
            <a:r>
              <a:rPr kumimoji="1" lang="en-US" altLang="ja-JP" sz="5400" b="1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1" lang="en-US" altLang="ja-JP" sz="5400" b="1" kern="1200" dirty="0">
                <a:solidFill>
                  <a:srgbClr val="FF9933"/>
                </a:solidFill>
                <a:latin typeface="Abadi" panose="020B0604020104020204" pitchFamily="34" charset="0"/>
                <a:ea typeface="+mj-ea"/>
                <a:cs typeface="+mj-cs"/>
              </a:rPr>
              <a:t>carefully</a:t>
            </a:r>
            <a:r>
              <a:rPr kumimoji="1" lang="en-US" altLang="ja-JP" sz="5400" b="1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1" lang="en-US" altLang="ja-JP" sz="5400" b="1" kern="1200" dirty="0">
                <a:solidFill>
                  <a:srgbClr val="FF0000"/>
                </a:solidFill>
                <a:latin typeface="Abadi" panose="020B0604020104020204" pitchFamily="34" charset="0"/>
                <a:ea typeface="+mj-ea"/>
                <a:cs typeface="+mj-cs"/>
              </a:rPr>
              <a:t>places</a:t>
            </a:r>
            <a:r>
              <a:rPr kumimoji="1" lang="en-US" altLang="ja-JP" sz="5400" b="1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1" lang="en-US" altLang="ja-JP" sz="5400" b="1" kern="1200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her</a:t>
            </a:r>
            <a:r>
              <a:rPr kumimoji="1" lang="en-US" altLang="ja-JP" sz="5400" b="1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1" lang="en-US" altLang="ja-JP" sz="5400" b="1" kern="1200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beautiful </a:t>
            </a:r>
            <a:r>
              <a:rPr kumimoji="1" lang="en-US" altLang="ja-JP" sz="5400" b="1" kern="1200" dirty="0">
                <a:latin typeface="Abadi" panose="020B0604020104020204" pitchFamily="34" charset="0"/>
                <a:ea typeface="+mj-ea"/>
                <a:cs typeface="+mj-cs"/>
              </a:rPr>
              <a:t>instrument </a:t>
            </a:r>
            <a:r>
              <a:rPr kumimoji="1" lang="en-US" altLang="ja-JP" sz="5400" b="1" kern="1200" dirty="0">
                <a:solidFill>
                  <a:srgbClr val="00B050"/>
                </a:solidFill>
                <a:latin typeface="Abadi" panose="020B0604020104020204" pitchFamily="34" charset="0"/>
                <a:ea typeface="+mj-ea"/>
                <a:cs typeface="+mj-cs"/>
              </a:rPr>
              <a:t>inside</a:t>
            </a:r>
            <a:r>
              <a:rPr kumimoji="1" lang="en-US" altLang="ja-JP" sz="5400" b="1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its case.</a:t>
            </a:r>
          </a:p>
        </p:txBody>
      </p:sp>
    </p:spTree>
    <p:extLst>
      <p:ext uri="{BB962C8B-B14F-4D97-AF65-F5344CB8AC3E}">
        <p14:creationId xmlns:p14="http://schemas.microsoft.com/office/powerpoint/2010/main" val="2777409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4903334-E903-4693-AC5E-EF30C1490F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52512" y="255291"/>
            <a:ext cx="10239375" cy="979489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5400" dirty="0"/>
              <a:t>Common Nouns</a:t>
            </a:r>
            <a:endParaRPr kumimoji="1" lang="ja-JP" altLang="en-US" sz="5400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F0F32F9-16AA-46FD-B7CF-1C509F0D4A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23875" y="2714625"/>
            <a:ext cx="11096625" cy="369411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①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concrete: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photo, drum, flowers, ice</a:t>
            </a:r>
          </a:p>
          <a:p>
            <a:pPr marL="0" indent="0">
              <a:buNone/>
            </a:pPr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>
              <a:buNone/>
            </a:pP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②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collective:  a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class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of children</a:t>
            </a:r>
          </a:p>
          <a:p>
            <a:pPr marL="0" indent="0">
              <a:buNone/>
            </a:pP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		 	</a:t>
            </a:r>
            <a:r>
              <a:rPr kumimoji="1"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herd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of cows</a:t>
            </a: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③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abstract: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love, trouble, friendship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id="{1212DA83-9691-455C-A207-59E69E7FC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187" y="1234780"/>
            <a:ext cx="1381626" cy="132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1E6A1524-A3C8-42FC-A823-040BF691A475}"/>
              </a:ext>
            </a:extLst>
          </p:cNvPr>
          <p:cNvCxnSpPr>
            <a:cxnSpLocks/>
          </p:cNvCxnSpPr>
          <p:nvPr/>
        </p:nvCxnSpPr>
        <p:spPr>
          <a:xfrm>
            <a:off x="1543050" y="3352800"/>
            <a:ext cx="9667875" cy="0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2022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8BB67967-F60F-4386-8C29-8CB8AC647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85F0432-06D5-4AC7-BBE1-638F1542A0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7175" r="-2" b="-2"/>
          <a:stretch/>
        </p:blipFill>
        <p:spPr>
          <a:xfrm>
            <a:off x="-182887" y="-164597"/>
            <a:ext cx="6447707" cy="4622292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38EB934-91F8-4D60-AC83-9F5FE44258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31178" r="-2" b="9180"/>
          <a:stretch/>
        </p:blipFill>
        <p:spPr>
          <a:xfrm>
            <a:off x="-186572" y="3184613"/>
            <a:ext cx="6447707" cy="3845519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D2D2C3D0-D5DB-4464-BB3E-2DF035FDB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6261135" y="1376842"/>
            <a:ext cx="4820134" cy="16356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The </a:t>
            </a:r>
            <a:r>
              <a:rPr kumimoji="1" lang="en-US" altLang="ja-JP" sz="5400" b="1" kern="1200" dirty="0">
                <a:latin typeface="Abadi" panose="020B0604020104020204" pitchFamily="34" charset="0"/>
                <a:ea typeface="+mj-ea"/>
                <a:cs typeface="+mj-cs"/>
              </a:rPr>
              <a:t>musician</a:t>
            </a:r>
            <a:r>
              <a:rPr kumimoji="1" lang="en-US" altLang="ja-JP" sz="5400" b="1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1" lang="en-US" altLang="ja-JP" sz="5400" b="1" kern="1200" dirty="0">
                <a:solidFill>
                  <a:srgbClr val="FF9933"/>
                </a:solidFill>
                <a:latin typeface="Abadi" panose="020B0604020104020204" pitchFamily="34" charset="0"/>
                <a:ea typeface="+mj-ea"/>
                <a:cs typeface="+mj-cs"/>
              </a:rPr>
              <a:t>carefully</a:t>
            </a:r>
            <a:r>
              <a:rPr kumimoji="1" lang="en-US" altLang="ja-JP" sz="5400" b="1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1" lang="en-US" altLang="ja-JP" sz="5400" b="1" kern="1200" dirty="0">
                <a:solidFill>
                  <a:srgbClr val="FF0000"/>
                </a:solidFill>
                <a:latin typeface="Abadi" panose="020B0604020104020204" pitchFamily="34" charset="0"/>
                <a:ea typeface="+mj-ea"/>
                <a:cs typeface="+mj-cs"/>
              </a:rPr>
              <a:t>places</a:t>
            </a:r>
            <a:r>
              <a:rPr kumimoji="1" lang="en-US" altLang="ja-JP" sz="5400" b="1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1" lang="en-US" altLang="ja-JP" sz="5400" b="1" kern="1200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her</a:t>
            </a:r>
            <a:r>
              <a:rPr kumimoji="1" lang="en-US" altLang="ja-JP" sz="5400" b="1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1" lang="en-US" altLang="ja-JP" sz="5400" b="1" kern="1200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beautiful </a:t>
            </a:r>
            <a:r>
              <a:rPr kumimoji="1" lang="en-US" altLang="ja-JP" sz="5400" b="1" kern="1200" dirty="0">
                <a:latin typeface="Abadi" panose="020B0604020104020204" pitchFamily="34" charset="0"/>
                <a:ea typeface="+mj-ea"/>
                <a:cs typeface="+mj-cs"/>
              </a:rPr>
              <a:t>instrument </a:t>
            </a:r>
            <a:r>
              <a:rPr kumimoji="1" lang="en-US" altLang="ja-JP" sz="5400" b="1" kern="1200" dirty="0">
                <a:solidFill>
                  <a:srgbClr val="00B050"/>
                </a:solidFill>
                <a:latin typeface="Abadi" panose="020B0604020104020204" pitchFamily="34" charset="0"/>
                <a:ea typeface="+mj-ea"/>
                <a:cs typeface="+mj-cs"/>
              </a:rPr>
              <a:t>inside</a:t>
            </a:r>
            <a:r>
              <a:rPr kumimoji="1" lang="en-US" altLang="ja-JP" sz="5400" b="1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1" lang="en-US" altLang="ja-JP" sz="5400" b="1" kern="1200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its</a:t>
            </a:r>
            <a:r>
              <a:rPr kumimoji="1" lang="en-US" altLang="ja-JP" sz="5400" b="1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case.</a:t>
            </a:r>
          </a:p>
        </p:txBody>
      </p:sp>
    </p:spTree>
    <p:extLst>
      <p:ext uri="{BB962C8B-B14F-4D97-AF65-F5344CB8AC3E}">
        <p14:creationId xmlns:p14="http://schemas.microsoft.com/office/powerpoint/2010/main" val="2859309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8BB67967-F60F-4386-8C29-8CB8AC647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85F0432-06D5-4AC7-BBE1-638F1542A0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7175" r="-2" b="-2"/>
          <a:stretch/>
        </p:blipFill>
        <p:spPr>
          <a:xfrm>
            <a:off x="-182887" y="-164597"/>
            <a:ext cx="6447707" cy="4622292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38EB934-91F8-4D60-AC83-9F5FE44258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31178" r="-2" b="9180"/>
          <a:stretch/>
        </p:blipFill>
        <p:spPr>
          <a:xfrm>
            <a:off x="-186572" y="3184613"/>
            <a:ext cx="6447707" cy="3845519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D2D2C3D0-D5DB-4464-BB3E-2DF035FDB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6261135" y="1376842"/>
            <a:ext cx="4820134" cy="16356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The</a:t>
            </a:r>
            <a:r>
              <a:rPr kumimoji="1" lang="en-US" altLang="ja-JP" sz="5400" b="1" kern="1200" dirty="0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</a:rPr>
              <a:t> musician </a:t>
            </a:r>
            <a:r>
              <a:rPr kumimoji="1" lang="en-US" altLang="ja-JP" sz="5400" b="1" kern="1200" dirty="0">
                <a:solidFill>
                  <a:srgbClr val="FFC000"/>
                </a:solidFill>
                <a:latin typeface="Abadi" panose="020B0604020104020204" pitchFamily="34" charset="0"/>
                <a:ea typeface="+mj-ea"/>
                <a:cs typeface="+mj-cs"/>
              </a:rPr>
              <a:t>carefully</a:t>
            </a:r>
            <a:r>
              <a:rPr kumimoji="1" lang="en-US" altLang="ja-JP" sz="5400" b="1" kern="1200" dirty="0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1" lang="en-US" altLang="ja-JP" sz="5400" b="1" kern="1200" dirty="0">
                <a:solidFill>
                  <a:srgbClr val="FF0000"/>
                </a:solidFill>
                <a:latin typeface="Abadi" panose="020B0604020104020204" pitchFamily="34" charset="0"/>
                <a:ea typeface="+mj-ea"/>
                <a:cs typeface="+mj-cs"/>
              </a:rPr>
              <a:t>places</a:t>
            </a:r>
            <a:r>
              <a:rPr kumimoji="1" lang="en-US" altLang="ja-JP" sz="5400" b="1" kern="1200" dirty="0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1" lang="en-US" altLang="ja-JP" sz="5400" b="1" kern="1200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her beautiful </a:t>
            </a:r>
            <a:r>
              <a:rPr kumimoji="1" lang="en-US" altLang="ja-JP" sz="5400" b="1" kern="1200" dirty="0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</a:rPr>
              <a:t>instrument </a:t>
            </a:r>
            <a:r>
              <a:rPr kumimoji="1" lang="en-US" altLang="ja-JP" sz="5400" b="1" kern="1200" dirty="0">
                <a:solidFill>
                  <a:srgbClr val="00B050"/>
                </a:solidFill>
                <a:latin typeface="Abadi" panose="020B0604020104020204" pitchFamily="34" charset="0"/>
                <a:ea typeface="+mj-ea"/>
                <a:cs typeface="+mj-cs"/>
              </a:rPr>
              <a:t>inside</a:t>
            </a:r>
            <a:r>
              <a:rPr kumimoji="1" lang="en-US" altLang="ja-JP" sz="5400" b="1" kern="1200" dirty="0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1" lang="en-US" altLang="ja-JP" sz="5400" b="1" kern="1200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its</a:t>
            </a:r>
            <a:r>
              <a:rPr kumimoji="1" lang="en-US" altLang="ja-JP" sz="5400" b="1" kern="1200" dirty="0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</a:rPr>
              <a:t> case.</a:t>
            </a:r>
          </a:p>
        </p:txBody>
      </p:sp>
    </p:spTree>
    <p:extLst>
      <p:ext uri="{BB962C8B-B14F-4D97-AF65-F5344CB8AC3E}">
        <p14:creationId xmlns:p14="http://schemas.microsoft.com/office/powerpoint/2010/main" val="503903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68">
            <a:extLst>
              <a:ext uri="{FF2B5EF4-FFF2-40B4-BE49-F238E27FC236}">
                <a16:creationId xmlns:a16="http://schemas.microsoft.com/office/drawing/2014/main" id="{C83F9D7D-8B7D-49DF-AA94-0A9A8D6710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0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838596" y="1327668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49F1A7E4-819D-4D21-8E8B-32671A9F9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274246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73C089-5609-4A67-A1B3-69544B56B02D}"/>
              </a:ext>
            </a:extLst>
          </p:cNvPr>
          <p:cNvSpPr txBox="1"/>
          <p:nvPr/>
        </p:nvSpPr>
        <p:spPr>
          <a:xfrm>
            <a:off x="6826981" y="2452526"/>
            <a:ext cx="4248318" cy="195294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80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Dictation</a:t>
            </a:r>
            <a:endParaRPr kumimoji="1" lang="en-US" altLang="ja-JP" sz="8000" b="1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6D6E3EFD-925A-40CD-8E14-FDD4E6DDC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7170340" cy="5062213"/>
          </a:xfrm>
          <a:custGeom>
            <a:avLst/>
            <a:gdLst>
              <a:gd name="connsiteX0" fmla="*/ 7170340 w 7170340"/>
              <a:gd name="connsiteY0" fmla="*/ 0 h 5062213"/>
              <a:gd name="connsiteX1" fmla="*/ 7170340 w 7170340"/>
              <a:gd name="connsiteY1" fmla="*/ 2954084 h 5062213"/>
              <a:gd name="connsiteX2" fmla="*/ 5062211 w 7170340"/>
              <a:gd name="connsiteY2" fmla="*/ 5062213 h 5062213"/>
              <a:gd name="connsiteX3" fmla="*/ 0 w 7170340"/>
              <a:gd name="connsiteY3" fmla="*/ 2 h 5062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70340" h="5062213">
                <a:moveTo>
                  <a:pt x="7170340" y="0"/>
                </a:moveTo>
                <a:lnTo>
                  <a:pt x="7170340" y="2954084"/>
                </a:lnTo>
                <a:lnTo>
                  <a:pt x="5062211" y="5062213"/>
                </a:lnTo>
                <a:lnTo>
                  <a:pt x="0" y="2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4DB438D-6AE1-4DBB-965E-8E0F64E866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30" r="9330"/>
          <a:stretch/>
        </p:blipFill>
        <p:spPr>
          <a:xfrm>
            <a:off x="321735" y="674008"/>
            <a:ext cx="3887408" cy="1816098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3A91C067-F707-44D1-A9C2-9913E6ADC6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11832" y="4010957"/>
            <a:ext cx="870888" cy="87088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2329D9A-3D48-4B69-939D-2A480F14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61203" y="5394406"/>
            <a:ext cx="856138" cy="85613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D5CC4CB-7B78-480A-A0AE-A8A35C08E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314455" y="5398229"/>
            <a:ext cx="381459" cy="381459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C580C66-5435-4F00-873E-679D3D504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675779" y="5848285"/>
            <a:ext cx="714978" cy="71497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Isosceles Triangle 84">
            <a:extLst>
              <a:ext uri="{FF2B5EF4-FFF2-40B4-BE49-F238E27FC236}">
                <a16:creationId xmlns:a16="http://schemas.microsoft.com/office/drawing/2014/main" id="{B4AFD177-1A38-4FAE-87D4-840AE22C8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2600" y="5474491"/>
            <a:ext cx="2767017" cy="1383509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7953476" y="45076"/>
            <a:ext cx="5192486" cy="7226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  <a:endParaRPr kumimoji="1" lang="en-US" altLang="ja-JP" sz="100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10829056" y="129128"/>
            <a:ext cx="1071154" cy="1219422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7E9F84-089A-41F0-BB70-8552406B89E7}"/>
              </a:ext>
            </a:extLst>
          </p:cNvPr>
          <p:cNvSpPr txBox="1"/>
          <p:nvPr/>
        </p:nvSpPr>
        <p:spPr>
          <a:xfrm>
            <a:off x="291790" y="892098"/>
            <a:ext cx="116084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Abadi" panose="020B0604020104020204" pitchFamily="34" charset="0"/>
              </a:rPr>
              <a:t>1. </a:t>
            </a:r>
            <a:r>
              <a:rPr kumimoji="1" lang="en-US" altLang="ja-JP" sz="4000" u="sng" dirty="0">
                <a:latin typeface="Abadi" panose="020B0604020104020204" pitchFamily="34" charset="0"/>
              </a:rPr>
              <a:t>      </a:t>
            </a:r>
            <a:r>
              <a:rPr kumimoji="1" lang="en-US" altLang="ja-JP" sz="4000" dirty="0">
                <a:latin typeface="Abadi" panose="020B0604020104020204" pitchFamily="34" charset="0"/>
              </a:rPr>
              <a:t>    </a:t>
            </a:r>
            <a:endParaRPr kumimoji="1" lang="en-US" altLang="ja-JP" sz="4000" u="sng" dirty="0">
              <a:latin typeface="Abadi" panose="020B0604020104020204" pitchFamily="34" charset="0"/>
            </a:endParaRPr>
          </a:p>
          <a:p>
            <a:endParaRPr lang="en-US" altLang="ja-JP" sz="4000" u="sng" dirty="0">
              <a:latin typeface="Abadi" panose="020B0604020104020204" pitchFamily="34" charset="0"/>
            </a:endParaRPr>
          </a:p>
          <a:p>
            <a:endParaRPr lang="en-US" altLang="ja-JP" sz="4000" u="sng" dirty="0">
              <a:latin typeface="Abadi" panose="020B0604020104020204" pitchFamily="34" charset="0"/>
            </a:endParaRPr>
          </a:p>
          <a:p>
            <a:r>
              <a:rPr kumimoji="1" lang="en-US" altLang="ja-JP" sz="4000" dirty="0">
                <a:latin typeface="Abadi" panose="020B0604020104020204" pitchFamily="34" charset="0"/>
              </a:rPr>
              <a:t>2.                                                                                                                                         </a:t>
            </a:r>
          </a:p>
          <a:p>
            <a:endParaRPr lang="en-US" altLang="ja-JP" sz="4000" dirty="0">
              <a:latin typeface="Abadi" panose="020B0604020104020204" pitchFamily="34" charset="0"/>
            </a:endParaRPr>
          </a:p>
          <a:p>
            <a:endParaRPr lang="en-US" altLang="ja-JP" sz="4000" dirty="0">
              <a:latin typeface="Abadi" panose="020B0604020104020204" pitchFamily="34" charset="0"/>
            </a:endParaRPr>
          </a:p>
          <a:p>
            <a:r>
              <a:rPr kumimoji="1" lang="en-US" altLang="ja-JP" sz="4000" dirty="0">
                <a:latin typeface="Abadi" panose="020B0604020104020204" pitchFamily="34" charset="0"/>
              </a:rPr>
              <a:t>3.         </a:t>
            </a:r>
            <a:r>
              <a:rPr kumimoji="1" lang="en-US" altLang="ja-JP" sz="4000" dirty="0"/>
              <a:t>                                                                                                                                     </a:t>
            </a:r>
            <a:endParaRPr kumimoji="1" lang="ja-JP" altLang="en-US" sz="4000" dirty="0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EAB6B70F-955A-4CF9-A5B6-5CEFD54F9953}"/>
              </a:ext>
            </a:extLst>
          </p:cNvPr>
          <p:cNvCxnSpPr/>
          <p:nvPr/>
        </p:nvCxnSpPr>
        <p:spPr>
          <a:xfrm>
            <a:off x="970156" y="1505415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D734F8E2-9E34-44E6-83A6-FF91F9D428FA}"/>
              </a:ext>
            </a:extLst>
          </p:cNvPr>
          <p:cNvCxnSpPr/>
          <p:nvPr/>
        </p:nvCxnSpPr>
        <p:spPr>
          <a:xfrm>
            <a:off x="1004275" y="2259981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54A25640-01E8-4CFF-9533-935E03FE610B}"/>
              </a:ext>
            </a:extLst>
          </p:cNvPr>
          <p:cNvCxnSpPr/>
          <p:nvPr/>
        </p:nvCxnSpPr>
        <p:spPr>
          <a:xfrm>
            <a:off x="1004275" y="3429000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89ED2F53-E7BA-4944-9EB5-30492F602F30}"/>
              </a:ext>
            </a:extLst>
          </p:cNvPr>
          <p:cNvCxnSpPr/>
          <p:nvPr/>
        </p:nvCxnSpPr>
        <p:spPr>
          <a:xfrm>
            <a:off x="1004275" y="4226312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CFD1A778-3A59-46CC-871D-1A28E8EDE19E}"/>
              </a:ext>
            </a:extLst>
          </p:cNvPr>
          <p:cNvCxnSpPr/>
          <p:nvPr/>
        </p:nvCxnSpPr>
        <p:spPr>
          <a:xfrm>
            <a:off x="1004275" y="5192943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E2B8347-40D2-45ED-B9AE-4FA9C61127BD}"/>
              </a:ext>
            </a:extLst>
          </p:cNvPr>
          <p:cNvCxnSpPr/>
          <p:nvPr/>
        </p:nvCxnSpPr>
        <p:spPr>
          <a:xfrm>
            <a:off x="1004275" y="6009423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85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9A8E1A-28EE-4DA4-9BA7-FE29A1313F7D}"/>
              </a:ext>
            </a:extLst>
          </p:cNvPr>
          <p:cNvSpPr txBox="1"/>
          <p:nvPr/>
        </p:nvSpPr>
        <p:spPr>
          <a:xfrm>
            <a:off x="6687737" y="1384296"/>
            <a:ext cx="460534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7C1AA8D-5547-488D-900F-5FAC7E2C10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3280" r="13704" b="-2"/>
          <a:stretch/>
        </p:blipFill>
        <p:spPr>
          <a:xfrm>
            <a:off x="473874" y="1057275"/>
            <a:ext cx="5917401" cy="4743450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977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F36B2BE-65F4-46E3-AFDD-A9AE9E885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87738"/>
      </p:ext>
    </p:extLst>
  </p:cSld>
  <p:clrMapOvr>
    <a:masterClrMapping/>
  </p:clrMapOvr>
  <p:transition spd="slow">
    <p:wheel spokes="1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9A8E1A-28EE-4DA4-9BA7-FE29A1313F7D}"/>
              </a:ext>
            </a:extLst>
          </p:cNvPr>
          <p:cNvSpPr txBox="1"/>
          <p:nvPr/>
        </p:nvSpPr>
        <p:spPr>
          <a:xfrm>
            <a:off x="6687737" y="1384296"/>
            <a:ext cx="460534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000" b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 cactus is a plant that grows in the dessert.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7C1AA8D-5547-488D-900F-5FAC7E2C10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3280" r="13704" b="-2"/>
          <a:stretch/>
        </p:blipFill>
        <p:spPr>
          <a:xfrm>
            <a:off x="473874" y="1057275"/>
            <a:ext cx="5917401" cy="4743450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977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F36B2BE-65F4-46E3-AFDD-A9AE9E885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96228"/>
      </p:ext>
    </p:extLst>
  </p:cSld>
  <p:clrMapOvr>
    <a:masterClrMapping/>
  </p:clrMapOvr>
  <p:transition spd="slow">
    <p:wheel spokes="1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9CED6B-5CEE-4F1A-9AC7-E47012B73AA4}"/>
              </a:ext>
            </a:extLst>
          </p:cNvPr>
          <p:cNvSpPr txBox="1"/>
          <p:nvPr/>
        </p:nvSpPr>
        <p:spPr>
          <a:xfrm>
            <a:off x="4981384" y="3554233"/>
            <a:ext cx="708152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9C16F0C-0ABB-497B-9D94-3997934C22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0" r="22866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446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9CED6B-5CEE-4F1A-9AC7-E47012B73AA4}"/>
              </a:ext>
            </a:extLst>
          </p:cNvPr>
          <p:cNvSpPr txBox="1"/>
          <p:nvPr/>
        </p:nvSpPr>
        <p:spPr>
          <a:xfrm>
            <a:off x="4981384" y="3554233"/>
            <a:ext cx="708152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Is the violin a difficult instrument to play?</a:t>
            </a: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9C16F0C-0ABB-497B-9D94-3997934C22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0" r="22866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760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172720" y="4387234"/>
            <a:ext cx="12019280" cy="10443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8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3" name="Oval 87">
            <a:extLst>
              <a:ext uri="{FF2B5EF4-FFF2-40B4-BE49-F238E27FC236}">
                <a16:creationId xmlns:a16="http://schemas.microsoft.com/office/drawing/2014/main" id="{0C45045A-6083-4B3E-956A-675823375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744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C972937-A41A-4929-A049-1C01BB720C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68" r="14815"/>
          <a:stretch/>
        </p:blipFill>
        <p:spPr>
          <a:xfrm>
            <a:off x="895336" y="997486"/>
            <a:ext cx="2971800" cy="297180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</p:spPr>
      </p:pic>
      <p:sp>
        <p:nvSpPr>
          <p:cNvPr id="94" name="Oval 89">
            <a:extLst>
              <a:ext uri="{FF2B5EF4-FFF2-40B4-BE49-F238E27FC236}">
                <a16:creationId xmlns:a16="http://schemas.microsoft.com/office/drawing/2014/main" id="{42875DDC-0225-45F8-B745-78688F2D1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5509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F17FB85-69BD-4035-AC34-332C034682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14" r="22185" b="-2"/>
          <a:stretch/>
        </p:blipFill>
        <p:spPr>
          <a:xfrm>
            <a:off x="4610101" y="997486"/>
            <a:ext cx="2971800" cy="297180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</p:spPr>
      </p:pic>
      <p:sp>
        <p:nvSpPr>
          <p:cNvPr id="92" name="Oval 91">
            <a:extLst>
              <a:ext uri="{FF2B5EF4-FFF2-40B4-BE49-F238E27FC236}">
                <a16:creationId xmlns:a16="http://schemas.microsoft.com/office/drawing/2014/main" id="{12617755-D451-4BAF-9B55-518297BFF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0273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BA6E6F6-4508-47F2-96BB-5E98A5297D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120" r="32620" b="2"/>
          <a:stretch/>
        </p:blipFill>
        <p:spPr>
          <a:xfrm>
            <a:off x="8324865" y="997486"/>
            <a:ext cx="2971800" cy="297180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08054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mb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172720" y="4387234"/>
            <a:ext cx="12019280" cy="10443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8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 saw a crocodile, a panda and a hippopotamus.</a:t>
            </a:r>
            <a:endParaRPr kumimoji="1" lang="en-US" altLang="ja-JP" sz="8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3" name="Oval 87">
            <a:extLst>
              <a:ext uri="{FF2B5EF4-FFF2-40B4-BE49-F238E27FC236}">
                <a16:creationId xmlns:a16="http://schemas.microsoft.com/office/drawing/2014/main" id="{0C45045A-6083-4B3E-956A-675823375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744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C972937-A41A-4929-A049-1C01BB720C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68" r="14815"/>
          <a:stretch/>
        </p:blipFill>
        <p:spPr>
          <a:xfrm>
            <a:off x="895336" y="997486"/>
            <a:ext cx="2971800" cy="297180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</p:spPr>
      </p:pic>
      <p:sp>
        <p:nvSpPr>
          <p:cNvPr id="94" name="Oval 89">
            <a:extLst>
              <a:ext uri="{FF2B5EF4-FFF2-40B4-BE49-F238E27FC236}">
                <a16:creationId xmlns:a16="http://schemas.microsoft.com/office/drawing/2014/main" id="{42875DDC-0225-45F8-B745-78688F2D1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5509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F17FB85-69BD-4035-AC34-332C034682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14" r="22185" b="-2"/>
          <a:stretch/>
        </p:blipFill>
        <p:spPr>
          <a:xfrm>
            <a:off x="4610101" y="997486"/>
            <a:ext cx="2971800" cy="297180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</p:spPr>
      </p:pic>
      <p:sp>
        <p:nvSpPr>
          <p:cNvPr id="92" name="Oval 91">
            <a:extLst>
              <a:ext uri="{FF2B5EF4-FFF2-40B4-BE49-F238E27FC236}">
                <a16:creationId xmlns:a16="http://schemas.microsoft.com/office/drawing/2014/main" id="{12617755-D451-4BAF-9B55-518297BFF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0273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BA6E6F6-4508-47F2-96BB-5E98A5297D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120" r="32620" b="2"/>
          <a:stretch/>
        </p:blipFill>
        <p:spPr>
          <a:xfrm>
            <a:off x="8324865" y="997486"/>
            <a:ext cx="2971800" cy="297180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505827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FF4A457-FDA2-47D8-BB18-64B33EA8C6EB}"/>
              </a:ext>
            </a:extLst>
          </p:cNvPr>
          <p:cNvSpPr txBox="1"/>
          <p:nvPr/>
        </p:nvSpPr>
        <p:spPr>
          <a:xfrm>
            <a:off x="1781175" y="259259"/>
            <a:ext cx="8629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Concrete Nouns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47019C5C-BEAA-4523-A5BA-4FE419BCFB01}"/>
              </a:ext>
            </a:extLst>
          </p:cNvPr>
          <p:cNvCxnSpPr>
            <a:cxnSpLocks/>
          </p:cNvCxnSpPr>
          <p:nvPr/>
        </p:nvCxnSpPr>
        <p:spPr>
          <a:xfrm>
            <a:off x="1543050" y="1028700"/>
            <a:ext cx="9667875" cy="0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A84E24E3-0BF6-462F-9A3C-E403FCEFC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4424"/>
            <a:ext cx="12192000" cy="429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8875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600" b="1">
                <a:latin typeface="+mj-lt"/>
                <a:ea typeface="+mj-ea"/>
                <a:cs typeface="+mj-cs"/>
              </a:rPr>
              <a:t>Thank you.</a:t>
            </a:r>
            <a:r>
              <a:rPr kumimoji="1" lang="en-US" altLang="ja-JP" sz="4600" b="1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600" b="1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600" b="1">
                <a:latin typeface="+mj-lt"/>
                <a:ea typeface="+mj-ea"/>
                <a:cs typeface="+mj-cs"/>
              </a:rPr>
              <a:t>See you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600" b="1">
                <a:latin typeface="+mj-lt"/>
                <a:ea typeface="+mj-ea"/>
                <a:cs typeface="+mj-cs"/>
              </a:rPr>
              <a:t>next time!</a:t>
            </a:r>
            <a:endParaRPr kumimoji="1" lang="en-US" altLang="ja-JP" sz="4600" b="1">
              <a:latin typeface="+mj-lt"/>
              <a:ea typeface="+mj-ea"/>
              <a:cs typeface="+mj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13BBD7-BBB8-49F3-B6D8-185E5E967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866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898312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FF4A457-FDA2-47D8-BB18-64B33EA8C6EB}"/>
              </a:ext>
            </a:extLst>
          </p:cNvPr>
          <p:cNvSpPr txBox="1"/>
          <p:nvPr/>
        </p:nvSpPr>
        <p:spPr>
          <a:xfrm>
            <a:off x="1781175" y="259259"/>
            <a:ext cx="8629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Concrete Nouns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47019C5C-BEAA-4523-A5BA-4FE419BCFB01}"/>
              </a:ext>
            </a:extLst>
          </p:cNvPr>
          <p:cNvCxnSpPr>
            <a:cxnSpLocks/>
          </p:cNvCxnSpPr>
          <p:nvPr/>
        </p:nvCxnSpPr>
        <p:spPr>
          <a:xfrm>
            <a:off x="1543050" y="1028700"/>
            <a:ext cx="9667875" cy="0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A84E24E3-0BF6-462F-9A3C-E403FCEFC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4424"/>
            <a:ext cx="12192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726A6F8-EBDD-4653-A2D5-3DF58F1F4C3A}"/>
              </a:ext>
            </a:extLst>
          </p:cNvPr>
          <p:cNvSpPr txBox="1"/>
          <p:nvPr/>
        </p:nvSpPr>
        <p:spPr>
          <a:xfrm>
            <a:off x="571500" y="4219575"/>
            <a:ext cx="19431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ree</a:t>
            </a:r>
          </a:p>
          <a:p>
            <a:pPr algn="ctr"/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floor</a:t>
            </a:r>
          </a:p>
          <a:p>
            <a:pPr algn="ctr"/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chair</a:t>
            </a:r>
          </a:p>
          <a:p>
            <a:pPr algn="ctr"/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shoe</a:t>
            </a:r>
          </a:p>
          <a:p>
            <a:pPr algn="ctr"/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bed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06061C3-A897-40DF-9A2D-2E14445C71BC}"/>
              </a:ext>
            </a:extLst>
          </p:cNvPr>
          <p:cNvSpPr txBox="1"/>
          <p:nvPr/>
        </p:nvSpPr>
        <p:spPr>
          <a:xfrm>
            <a:off x="2505075" y="4219575"/>
            <a:ext cx="257175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bell</a:t>
            </a:r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telephone</a:t>
            </a:r>
          </a:p>
          <a:p>
            <a:pPr algn="ctr"/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radio</a:t>
            </a:r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bird</a:t>
            </a:r>
          </a:p>
          <a:p>
            <a:pPr algn="ctr"/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frog</a:t>
            </a:r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3F67E-7369-4114-9164-10BCFBDA66C9}"/>
              </a:ext>
            </a:extLst>
          </p:cNvPr>
          <p:cNvSpPr txBox="1"/>
          <p:nvPr/>
        </p:nvSpPr>
        <p:spPr>
          <a:xfrm>
            <a:off x="5076825" y="4219575"/>
            <a:ext cx="19431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silk</a:t>
            </a:r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water</a:t>
            </a:r>
          </a:p>
          <a:p>
            <a:pPr algn="ctr"/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wool</a:t>
            </a:r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ice</a:t>
            </a:r>
          </a:p>
          <a:p>
            <a:pPr algn="ctr"/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sand</a:t>
            </a:r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923FEFA-3AA9-4190-B6F2-A18D6A90B8B0}"/>
              </a:ext>
            </a:extLst>
          </p:cNvPr>
          <p:cNvSpPr txBox="1"/>
          <p:nvPr/>
        </p:nvSpPr>
        <p:spPr>
          <a:xfrm>
            <a:off x="7239000" y="4219575"/>
            <a:ext cx="234315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smoke</a:t>
            </a:r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perfume</a:t>
            </a:r>
          </a:p>
          <a:p>
            <a:pPr algn="ctr"/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rose</a:t>
            </a:r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coffee</a:t>
            </a:r>
          </a:p>
          <a:p>
            <a:pPr algn="ctr"/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paint</a:t>
            </a:r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E2627B1-8E05-481D-A58A-91A49C628124}"/>
              </a:ext>
            </a:extLst>
          </p:cNvPr>
          <p:cNvSpPr txBox="1"/>
          <p:nvPr/>
        </p:nvSpPr>
        <p:spPr>
          <a:xfrm>
            <a:off x="9486899" y="4219575"/>
            <a:ext cx="234314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sugar</a:t>
            </a:r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vinegar</a:t>
            </a:r>
          </a:p>
          <a:p>
            <a:pPr algn="ctr"/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milk</a:t>
            </a:r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mint</a:t>
            </a:r>
          </a:p>
          <a:p>
            <a:pPr algn="ctr"/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salt</a:t>
            </a:r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3935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FF4A457-FDA2-47D8-BB18-64B33EA8C6EB}"/>
              </a:ext>
            </a:extLst>
          </p:cNvPr>
          <p:cNvSpPr txBox="1"/>
          <p:nvPr/>
        </p:nvSpPr>
        <p:spPr>
          <a:xfrm>
            <a:off x="1781175" y="259259"/>
            <a:ext cx="8629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Concrete Nouns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47019C5C-BEAA-4523-A5BA-4FE419BCFB01}"/>
              </a:ext>
            </a:extLst>
          </p:cNvPr>
          <p:cNvCxnSpPr>
            <a:cxnSpLocks/>
          </p:cNvCxnSpPr>
          <p:nvPr/>
        </p:nvCxnSpPr>
        <p:spPr>
          <a:xfrm>
            <a:off x="1543050" y="1028700"/>
            <a:ext cx="9667875" cy="0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A84E24E3-0BF6-462F-9A3C-E403FCEFC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609" y="1102816"/>
            <a:ext cx="3946865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F3306A-CAF8-45A3-A169-970EAB8F0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091" y="2567581"/>
            <a:ext cx="4071899" cy="391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7910C0A1-000B-42AF-9C9A-9339B0D3773E}"/>
              </a:ext>
            </a:extLst>
          </p:cNvPr>
          <p:cNvCxnSpPr>
            <a:cxnSpLocks/>
          </p:cNvCxnSpPr>
          <p:nvPr/>
        </p:nvCxnSpPr>
        <p:spPr>
          <a:xfrm>
            <a:off x="7048500" y="2729506"/>
            <a:ext cx="862615" cy="861419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069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1B7370-B14C-4EDB-A254-38C8FA6B0AAF}"/>
              </a:ext>
            </a:extLst>
          </p:cNvPr>
          <p:cNvSpPr txBox="1"/>
          <p:nvPr/>
        </p:nvSpPr>
        <p:spPr>
          <a:xfrm>
            <a:off x="728663" y="1422400"/>
            <a:ext cx="450555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8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Schwa &lt;u&gt;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277405F-0B4F-4418-B773-1B3881412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30421" y="226893"/>
            <a:ext cx="5968658" cy="6085007"/>
          </a:xfrm>
          <a:custGeom>
            <a:avLst/>
            <a:gdLst>
              <a:gd name="connsiteX0" fmla="*/ 0 w 5968658"/>
              <a:gd name="connsiteY0" fmla="*/ 0 h 6085007"/>
              <a:gd name="connsiteX1" fmla="*/ 3557919 w 5968658"/>
              <a:gd name="connsiteY1" fmla="*/ 0 h 6085007"/>
              <a:gd name="connsiteX2" fmla="*/ 3557919 w 5968658"/>
              <a:gd name="connsiteY2" fmla="*/ 2195749 h 6085007"/>
              <a:gd name="connsiteX3" fmla="*/ 5968658 w 5968658"/>
              <a:gd name="connsiteY3" fmla="*/ 2195749 h 6085007"/>
              <a:gd name="connsiteX4" fmla="*/ 5968658 w 5968658"/>
              <a:gd name="connsiteY4" fmla="*/ 6085007 h 6085007"/>
              <a:gd name="connsiteX5" fmla="*/ 2058230 w 5968658"/>
              <a:gd name="connsiteY5" fmla="*/ 6085007 h 6085007"/>
              <a:gd name="connsiteX6" fmla="*/ 2058230 w 5968658"/>
              <a:gd name="connsiteY6" fmla="*/ 3538657 h 6085007"/>
              <a:gd name="connsiteX7" fmla="*/ 0 w 5968658"/>
              <a:gd name="connsiteY7" fmla="*/ 3538657 h 608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8658" h="6085007">
                <a:moveTo>
                  <a:pt x="0" y="0"/>
                </a:moveTo>
                <a:lnTo>
                  <a:pt x="3557919" y="0"/>
                </a:lnTo>
                <a:lnTo>
                  <a:pt x="3557919" y="2195749"/>
                </a:lnTo>
                <a:lnTo>
                  <a:pt x="5968658" y="2195749"/>
                </a:lnTo>
                <a:lnTo>
                  <a:pt x="5968658" y="6085007"/>
                </a:lnTo>
                <a:lnTo>
                  <a:pt x="2058230" y="6085007"/>
                </a:lnTo>
                <a:lnTo>
                  <a:pt x="2058230" y="3538657"/>
                </a:lnTo>
                <a:lnTo>
                  <a:pt x="0" y="3538657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CBF9768-F61C-49CA-9FA6-81D85B767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4547" y="2663211"/>
            <a:ext cx="2358636" cy="340812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86F77E3-8719-4969-B16D-EDB994CB5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757" y="496673"/>
            <a:ext cx="2499246" cy="299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90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A3E892-546F-488C-94AB-DF5B6F5509C8}"/>
              </a:ext>
            </a:extLst>
          </p:cNvPr>
          <p:cNvSpPr txBox="1"/>
          <p:nvPr/>
        </p:nvSpPr>
        <p:spPr>
          <a:xfrm>
            <a:off x="1198880" y="1495425"/>
            <a:ext cx="101091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0" dirty="0">
                <a:latin typeface="Cavolini" panose="03000502040302020204" pitchFamily="66" charset="0"/>
                <a:cs typeface="Cavolini" panose="03000502040302020204" pitchFamily="66" charset="0"/>
              </a:rPr>
              <a:t>cactus</a:t>
            </a:r>
            <a:endParaRPr kumimoji="1" lang="ja-JP" altLang="en-US" sz="20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1395322-328D-46E4-8F66-6331A8776D1B}"/>
              </a:ext>
            </a:extLst>
          </p:cNvPr>
          <p:cNvSpPr txBox="1"/>
          <p:nvPr/>
        </p:nvSpPr>
        <p:spPr>
          <a:xfrm>
            <a:off x="2105025" y="645557"/>
            <a:ext cx="7524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>
                <a:latin typeface="Abadi" panose="020B0604020104020204" pitchFamily="34" charset="0"/>
              </a:rPr>
              <a:t>How many syllables are there?</a:t>
            </a:r>
            <a:endParaRPr kumimoji="1" lang="ja-JP" altLang="en-US" sz="40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342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486</Words>
  <Application>Microsoft Office PowerPoint</Application>
  <PresentationFormat>ワイド画面</PresentationFormat>
  <Paragraphs>166</Paragraphs>
  <Slides>50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50</vt:i4>
      </vt:variant>
    </vt:vector>
  </HeadingPairs>
  <TitlesOfParts>
    <vt:vector size="59" baseType="lpstr">
      <vt:lpstr>游ゴシック</vt:lpstr>
      <vt:lpstr>游ゴシック Light</vt:lpstr>
      <vt:lpstr>Abadi</vt:lpstr>
      <vt:lpstr>Aharoni</vt:lpstr>
      <vt:lpstr>Arial</vt:lpstr>
      <vt:lpstr>Calibri</vt:lpstr>
      <vt:lpstr>Cavolini</vt:lpstr>
      <vt:lpstr>Rockwell</vt:lpstr>
      <vt:lpstr>Office テーマ</vt:lpstr>
      <vt:lpstr>PowerPoint プレゼンテーション</vt:lpstr>
      <vt:lpstr>PowerPoint プレゼンテーション</vt:lpstr>
      <vt:lpstr>Nouns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4</cp:revision>
  <dcterms:created xsi:type="dcterms:W3CDTF">2020-08-19T13:02:32Z</dcterms:created>
  <dcterms:modified xsi:type="dcterms:W3CDTF">2022-08-17T01:23:48Z</dcterms:modified>
</cp:coreProperties>
</file>