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4" r:id="rId2"/>
    <p:sldId id="256" r:id="rId3"/>
    <p:sldId id="3206" r:id="rId4"/>
    <p:sldId id="3213" r:id="rId5"/>
    <p:sldId id="3212" r:id="rId6"/>
    <p:sldId id="3211" r:id="rId7"/>
    <p:sldId id="3210" r:id="rId8"/>
    <p:sldId id="3209" r:id="rId9"/>
    <p:sldId id="3208" r:id="rId10"/>
    <p:sldId id="3207" r:id="rId11"/>
    <p:sldId id="282" r:id="rId12"/>
    <p:sldId id="3217" r:id="rId13"/>
    <p:sldId id="3216" r:id="rId14"/>
    <p:sldId id="3215" r:id="rId15"/>
    <p:sldId id="3214" r:id="rId16"/>
    <p:sldId id="3136" r:id="rId17"/>
    <p:sldId id="3137" r:id="rId18"/>
    <p:sldId id="1522" r:id="rId19"/>
    <p:sldId id="3193" r:id="rId20"/>
    <p:sldId id="3223" r:id="rId21"/>
    <p:sldId id="273" r:id="rId22"/>
    <p:sldId id="3224" r:id="rId23"/>
    <p:sldId id="274" r:id="rId24"/>
    <p:sldId id="3222" r:id="rId25"/>
    <p:sldId id="3221" r:id="rId26"/>
    <p:sldId id="3220" r:id="rId27"/>
    <p:sldId id="3219" r:id="rId28"/>
    <p:sldId id="3218" r:id="rId29"/>
    <p:sldId id="339" r:id="rId30"/>
    <p:sldId id="276" r:id="rId31"/>
    <p:sldId id="3197" r:id="rId32"/>
    <p:sldId id="3198" r:id="rId33"/>
    <p:sldId id="3199" r:id="rId34"/>
    <p:sldId id="3200" r:id="rId35"/>
    <p:sldId id="3201" r:id="rId36"/>
    <p:sldId id="3202" r:id="rId37"/>
    <p:sldId id="3203" r:id="rId38"/>
    <p:sldId id="3204" r:id="rId39"/>
    <p:sldId id="3205" r:id="rId40"/>
    <p:sldId id="2802" r:id="rId41"/>
    <p:sldId id="275" r:id="rId42"/>
    <p:sldId id="279" r:id="rId43"/>
    <p:sldId id="277" r:id="rId44"/>
    <p:sldId id="280" r:id="rId45"/>
    <p:sldId id="278" r:id="rId46"/>
    <p:sldId id="281" r:id="rId47"/>
    <p:sldId id="3195" r:id="rId4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D8060-7697-4E23-B14C-590C758B3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70BC02-0F2D-4787-A2CF-EA1A9E47F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C5F8E-803A-4921-B9D7-1D9B6B7F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F49C9-B684-4F7B-A781-334C408B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1B45CD-ED06-47F0-BD97-A02C6D69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2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8A52-04E7-4289-9984-184C5162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49FA35-E9C7-4D32-BBEC-8FD4ACE81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55EB7-56C5-4891-9B5A-27799F8C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6732D-314D-42E8-A6D9-DC5508E5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713E59-0003-4474-BCDC-AB7B0B0F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24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F437B9-0FFA-466D-A704-542619536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0CD21A-C82F-4D0F-AB00-F8CBFFA31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A8274D-C28E-4AF2-8A69-1206B8E1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7DE75-F229-4951-87AE-72EB6B45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BE7A81-610C-4558-91B7-6C9A1CB4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514F68-A51A-4718-99E5-3FB6C696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132D2B-1B9A-45FB-850B-98F828CC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94111D-5E28-49AD-A31F-7CFCF37F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67C01D-1B93-4FF0-AF79-A302C5BC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A2E368-D362-4B06-B685-F2DDE608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7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BA7AE-234D-437A-976C-D82FC5E1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F13D0F-16FD-4861-84DF-A2F7D9F5D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EF0CD-EC6C-4FFB-A668-CC46399B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EF0014-3683-4884-A1E8-08924691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BFABE4-9AB9-4083-8FA4-7899CC33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53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BCFE2-CFC3-441A-94AC-5C05221C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0C14DD-4FBD-4313-AACF-16509D3F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4D0206-F8D2-4E3B-8FA5-867DF40C9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EFC64D-6181-4DC8-9022-02EECE18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FBB1C1-4B03-4284-A613-5C0D6E0F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309BF6-701A-45A3-94CC-A6682421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9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DB081-5255-4C54-93AA-E82F4F8A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1B1D4D-6C56-4E2C-8DD7-888AB53B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765E20-D91C-48C3-8813-235037607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A1C14D-7D82-4774-A67A-58D43A609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B2E787-810C-4CC8-82A9-127BFBDF2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C96A50-DFB9-4914-888F-F74A6161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D4A704-71A8-4601-8A92-7F6B2DB2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E7EEDA-9891-41E4-8C81-D478614C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6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85087-2FAE-40CB-8C39-34F409D3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017232-2E8B-46B8-9F24-B408C001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C01D97-FAB4-4F97-9661-03DCE11E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B087D3-A6F5-4045-9B1B-8ECA98D7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2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DC7971-3D04-43A5-9037-159FE3C1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03B625-8428-4B54-9229-98E378EF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2EB60-482D-4A14-B1AC-48BDFAE8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27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BAC8E-2167-487F-8AF7-1204D75A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10A637-626F-4960-9BF3-B7392481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580C8F-5813-4A96-88F3-EFA3D980F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2F7125-8B5C-4681-826E-C7CADC8F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21905F-F4AB-44F3-9EC4-5D3E5548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B18AB9-8560-42E8-991C-DA012B7F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99C220-D145-43D8-894D-9C90CCB1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C283F39-3AEF-4191-AC57-2B8679A7C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6878F9-811F-4247-A3DD-5FBF9E8BB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1D8236-7DE9-40F9-94A8-D5B8D4E6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20F2C0-1395-4420-93DD-8D679F6B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BA7049-826A-4C8A-AE31-D41222F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9D75F7-3E7B-4285-ADDE-AF1BB05C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06874-5C48-41F6-9FA8-422C9635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D9C227-F972-4055-BD9A-191357973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BB7F-5D8E-44A4-B9A6-B225C04A204B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BC5065-2566-4F32-86AF-17278B803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3AEB6-01E6-4FD2-B89F-CFF5C60D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32AA-8268-4022-9E0A-95DC09C65F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56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5677017" y="-976384"/>
            <a:ext cx="505335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Abadi" panose="020B0604020104020204" pitchFamily="34" charset="0"/>
                <a:ea typeface="+mj-ea"/>
                <a:cs typeface="+mj-cs"/>
              </a:rPr>
              <a:t>4a-11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F107BC-DB0C-64CB-81E1-20CE6965E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162468" y="348914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jolly grammar 4 に対する画像結果">
            <a:extLst>
              <a:ext uri="{FF2B5EF4-FFF2-40B4-BE49-F238E27FC236}">
                <a16:creationId xmlns:a16="http://schemas.microsoft.com/office/drawing/2014/main" id="{131512E2-0BDF-4E3E-1C64-D3794A68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10" y="1881245"/>
            <a:ext cx="1992239" cy="28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noisy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soft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left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3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52404" y="105771"/>
            <a:ext cx="1285871" cy="125467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leaf に対する画像結果">
            <a:extLst>
              <a:ext uri="{FF2B5EF4-FFF2-40B4-BE49-F238E27FC236}">
                <a16:creationId xmlns:a16="http://schemas.microsoft.com/office/drawing/2014/main" id="{9A00257C-E5D5-6052-1332-483BA8F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52563"/>
            <a:ext cx="2028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52404" y="105771"/>
            <a:ext cx="1285871" cy="125467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leaf に対する画像結果">
            <a:extLst>
              <a:ext uri="{FF2B5EF4-FFF2-40B4-BE49-F238E27FC236}">
                <a16:creationId xmlns:a16="http://schemas.microsoft.com/office/drawing/2014/main" id="{9A00257C-E5D5-6052-1332-483BA8F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52563"/>
            <a:ext cx="2028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0B8951-4F8C-7D76-673A-847DACB220AE}"/>
              </a:ext>
            </a:extLst>
          </p:cNvPr>
          <p:cNvSpPr txBox="1"/>
          <p:nvPr/>
        </p:nvSpPr>
        <p:spPr>
          <a:xfrm>
            <a:off x="3057526" y="4482107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leaf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7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52404" y="105771"/>
            <a:ext cx="1285871" cy="125467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leaf に対する画像結果">
            <a:extLst>
              <a:ext uri="{FF2B5EF4-FFF2-40B4-BE49-F238E27FC236}">
                <a16:creationId xmlns:a16="http://schemas.microsoft.com/office/drawing/2014/main" id="{9A00257C-E5D5-6052-1332-483BA8F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52563"/>
            <a:ext cx="2028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ves に対する画像結果">
            <a:extLst>
              <a:ext uri="{FF2B5EF4-FFF2-40B4-BE49-F238E27FC236}">
                <a16:creationId xmlns:a16="http://schemas.microsoft.com/office/drawing/2014/main" id="{96F167A8-6F67-7E6B-85DA-6D93E22F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522373"/>
            <a:ext cx="415290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0B8951-4F8C-7D76-673A-847DACB220AE}"/>
              </a:ext>
            </a:extLst>
          </p:cNvPr>
          <p:cNvSpPr txBox="1"/>
          <p:nvPr/>
        </p:nvSpPr>
        <p:spPr>
          <a:xfrm>
            <a:off x="3057526" y="4482107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leaf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70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52404" y="105771"/>
            <a:ext cx="1285871" cy="125467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 descr="leaf に対する画像結果">
            <a:extLst>
              <a:ext uri="{FF2B5EF4-FFF2-40B4-BE49-F238E27FC236}">
                <a16:creationId xmlns:a16="http://schemas.microsoft.com/office/drawing/2014/main" id="{9A00257C-E5D5-6052-1332-483BA8F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52563"/>
            <a:ext cx="2028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ves に対する画像結果">
            <a:extLst>
              <a:ext uri="{FF2B5EF4-FFF2-40B4-BE49-F238E27FC236}">
                <a16:creationId xmlns:a16="http://schemas.microsoft.com/office/drawing/2014/main" id="{96F167A8-6F67-7E6B-85DA-6D93E22F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522373"/>
            <a:ext cx="415290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0B8951-4F8C-7D76-673A-847DACB220AE}"/>
              </a:ext>
            </a:extLst>
          </p:cNvPr>
          <p:cNvSpPr txBox="1"/>
          <p:nvPr/>
        </p:nvSpPr>
        <p:spPr>
          <a:xfrm>
            <a:off x="3057526" y="4482107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leaf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1B4AC4-564C-FE0E-09A8-CB294C1B7821}"/>
              </a:ext>
            </a:extLst>
          </p:cNvPr>
          <p:cNvSpPr txBox="1"/>
          <p:nvPr/>
        </p:nvSpPr>
        <p:spPr>
          <a:xfrm>
            <a:off x="8267700" y="4482107"/>
            <a:ext cx="203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leaves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1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515223" y="2798928"/>
            <a:ext cx="4381501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Plurals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lang="en-US" altLang="ja-JP" sz="44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ves</a:t>
            </a: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200029" y="791571"/>
            <a:ext cx="4476749" cy="43681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541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scar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sel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el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loa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6" descr="Cartoon christmas elves Royalty Free Vector Image">
            <a:extLst>
              <a:ext uri="{FF2B5EF4-FFF2-40B4-BE49-F238E27FC236}">
                <a16:creationId xmlns:a16="http://schemas.microsoft.com/office/drawing/2014/main" id="{DD0AACB0-7BDB-4FD8-8B6D-1BB5C113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91" y="3698543"/>
            <a:ext cx="2422085" cy="1957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arves に対する画像結果">
            <a:extLst>
              <a:ext uri="{FF2B5EF4-FFF2-40B4-BE49-F238E27FC236}">
                <a16:creationId xmlns:a16="http://schemas.microsoft.com/office/drawing/2014/main" id="{B0582137-F83A-5A59-2B47-B9471BAB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4" y="328920"/>
            <a:ext cx="2184806" cy="2206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lves に対する画像結果">
            <a:extLst>
              <a:ext uri="{FF2B5EF4-FFF2-40B4-BE49-F238E27FC236}">
                <a16:creationId xmlns:a16="http://schemas.microsoft.com/office/drawing/2014/main" id="{1E4EA6C1-81FA-B710-B1C3-0C140763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91" y="288908"/>
            <a:ext cx="2252443" cy="2330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ives に対する画像結果">
            <a:extLst>
              <a:ext uri="{FF2B5EF4-FFF2-40B4-BE49-F238E27FC236}">
                <a16:creationId xmlns:a16="http://schemas.microsoft.com/office/drawing/2014/main" id="{7A54C6F9-29D8-A973-4E99-4874434E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526188"/>
            <a:ext cx="2695575" cy="2021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ives に対する画像結果">
            <a:extLst>
              <a:ext uri="{FF2B5EF4-FFF2-40B4-BE49-F238E27FC236}">
                <a16:creationId xmlns:a16="http://schemas.microsoft.com/office/drawing/2014/main" id="{DB1094FA-078B-AA0A-03C4-9BDF5ECF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5" y="4061030"/>
            <a:ext cx="2765126" cy="1825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oaves に対する画像結果">
            <a:extLst>
              <a:ext uri="{FF2B5EF4-FFF2-40B4-BE49-F238E27FC236}">
                <a16:creationId xmlns:a16="http://schemas.microsoft.com/office/drawing/2014/main" id="{2F9C4DC9-4CB5-6032-14D9-3A503B19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91190"/>
            <a:ext cx="18097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307000" y="23949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hoo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     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kni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822828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shel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hal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4" descr="Ask a Pro: Hoof Care - Expert how-to for English Riders">
            <a:extLst>
              <a:ext uri="{FF2B5EF4-FFF2-40B4-BE49-F238E27FC236}">
                <a16:creationId xmlns:a16="http://schemas.microsoft.com/office/drawing/2014/main" id="{31C0EC7F-6ECB-D2F0-2298-3B991B31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0" y="641445"/>
            <a:ext cx="3179109" cy="1859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aves に対する画像結果">
            <a:extLst>
              <a:ext uri="{FF2B5EF4-FFF2-40B4-BE49-F238E27FC236}">
                <a16:creationId xmlns:a16="http://schemas.microsoft.com/office/drawing/2014/main" id="{69BA3B7E-7145-51AF-157D-582B9107E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58281"/>
            <a:ext cx="1552575" cy="2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nives に対する画像結果">
            <a:extLst>
              <a:ext uri="{FF2B5EF4-FFF2-40B4-BE49-F238E27FC236}">
                <a16:creationId xmlns:a16="http://schemas.microsoft.com/office/drawing/2014/main" id="{BD1145F2-F6BB-DDB0-A528-F005317F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34" y="204175"/>
            <a:ext cx="2697016" cy="215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lves に対する画像結果">
            <a:extLst>
              <a:ext uri="{FF2B5EF4-FFF2-40B4-BE49-F238E27FC236}">
                <a16:creationId xmlns:a16="http://schemas.microsoft.com/office/drawing/2014/main" id="{CE354340-A34B-4574-DBEB-B09B6512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0" y="3864481"/>
            <a:ext cx="2909887" cy="1947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elves に対する画像結果">
            <a:extLst>
              <a:ext uri="{FF2B5EF4-FFF2-40B4-BE49-F238E27FC236}">
                <a16:creationId xmlns:a16="http://schemas.microsoft.com/office/drawing/2014/main" id="{AF8BB2A3-08AF-9EA8-12D9-BF6346AD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1" y="3199147"/>
            <a:ext cx="18859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lves に対する画像結果">
            <a:extLst>
              <a:ext uri="{FF2B5EF4-FFF2-40B4-BE49-F238E27FC236}">
                <a16:creationId xmlns:a16="http://schemas.microsoft.com/office/drawing/2014/main" id="{47B81878-4EB6-EDC2-F35C-110CC4C5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033" y="3938792"/>
            <a:ext cx="2814217" cy="19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1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cal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thie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whar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dwar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oursel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themsel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2" descr="105 Crane Wharf Stock Vector Illustration And Royalty Free Crane ...">
            <a:extLst>
              <a:ext uri="{FF2B5EF4-FFF2-40B4-BE49-F238E27FC236}">
                <a16:creationId xmlns:a16="http://schemas.microsoft.com/office/drawing/2014/main" id="{724EF81B-655C-9B5A-66E0-5456A6C0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65" y="1394519"/>
            <a:ext cx="2253844" cy="12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5 Crane Wharf Stock Vector Illustration And Royalty Free Crane ...">
            <a:extLst>
              <a:ext uri="{FF2B5EF4-FFF2-40B4-BE49-F238E27FC236}">
                <a16:creationId xmlns:a16="http://schemas.microsoft.com/office/drawing/2014/main" id="{586EBF85-9540-2C33-B18D-4F200FC1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73" y="319068"/>
            <a:ext cx="2253844" cy="12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Vector Illustration Of Cartoon Happy Dwarfのイラスト素材・ベクタ ...">
            <a:extLst>
              <a:ext uri="{FF2B5EF4-FFF2-40B4-BE49-F238E27FC236}">
                <a16:creationId xmlns:a16="http://schemas.microsoft.com/office/drawing/2014/main" id="{EAED255C-2C65-4E88-E6E9-89880359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4191475"/>
            <a:ext cx="168116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Vector Illustration Of Cartoon Happy Dwarfのイラスト素材・ベクタ ...">
            <a:extLst>
              <a:ext uri="{FF2B5EF4-FFF2-40B4-BE49-F238E27FC236}">
                <a16:creationId xmlns:a16="http://schemas.microsoft.com/office/drawing/2014/main" id="{11857AA2-B8AC-CA78-0C53-12992F10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2550" y="3660982"/>
            <a:ext cx="168116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lves に対する画像結果">
            <a:extLst>
              <a:ext uri="{FF2B5EF4-FFF2-40B4-BE49-F238E27FC236}">
                <a16:creationId xmlns:a16="http://schemas.microsoft.com/office/drawing/2014/main" id="{0F24450D-1538-F872-6140-482C0896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9" y="539357"/>
            <a:ext cx="3090862" cy="2083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eves clipart に対する画像結果">
            <a:extLst>
              <a:ext uri="{FF2B5EF4-FFF2-40B4-BE49-F238E27FC236}">
                <a16:creationId xmlns:a16="http://schemas.microsoft.com/office/drawing/2014/main" id="{63666382-F3B6-25D3-6458-5D288A86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11" y="646305"/>
            <a:ext cx="2752848" cy="19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urselves に対する画像結果">
            <a:extLst>
              <a:ext uri="{FF2B5EF4-FFF2-40B4-BE49-F238E27FC236}">
                <a16:creationId xmlns:a16="http://schemas.microsoft.com/office/drawing/2014/main" id="{9E9F8650-1335-B9FC-49EF-B2AEBD7F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59067"/>
            <a:ext cx="2786309" cy="21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emselves に対する画像結果">
            <a:extLst>
              <a:ext uri="{FF2B5EF4-FFF2-40B4-BE49-F238E27FC236}">
                <a16:creationId xmlns:a16="http://schemas.microsoft.com/office/drawing/2014/main" id="{E11FF3C3-EFEB-A635-3C28-6A7A305C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14" y="3660982"/>
            <a:ext cx="3251987" cy="2167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Picture 2" descr="scarves に対する画像結果">
            <a:extLst>
              <a:ext uri="{FF2B5EF4-FFF2-40B4-BE49-F238E27FC236}">
                <a16:creationId xmlns:a16="http://schemas.microsoft.com/office/drawing/2014/main" id="{60A19B83-74B6-FE68-05AC-2D619EF0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1" y="56208"/>
            <a:ext cx="1490722" cy="150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selves に対する画像結果">
            <a:extLst>
              <a:ext uri="{FF2B5EF4-FFF2-40B4-BE49-F238E27FC236}">
                <a16:creationId xmlns:a16="http://schemas.microsoft.com/office/drawing/2014/main" id="{3E71D37C-3467-74E1-5E34-7B5365EA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21" y="56208"/>
            <a:ext cx="1538572" cy="159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wives に対する画像結果">
            <a:extLst>
              <a:ext uri="{FF2B5EF4-FFF2-40B4-BE49-F238E27FC236}">
                <a16:creationId xmlns:a16="http://schemas.microsoft.com/office/drawing/2014/main" id="{F09FB99C-7C51-5CB7-24D3-9F193765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0" y="126027"/>
            <a:ext cx="1796724" cy="134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lives に対する画像結果">
            <a:extLst>
              <a:ext uri="{FF2B5EF4-FFF2-40B4-BE49-F238E27FC236}">
                <a16:creationId xmlns:a16="http://schemas.microsoft.com/office/drawing/2014/main" id="{901BD631-1AD5-4613-D183-A75905A5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52" y="158683"/>
            <a:ext cx="2020003" cy="133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artoon christmas elves Royalty Free Vector Image">
            <a:extLst>
              <a:ext uri="{FF2B5EF4-FFF2-40B4-BE49-F238E27FC236}">
                <a16:creationId xmlns:a16="http://schemas.microsoft.com/office/drawing/2014/main" id="{52E7D0D3-8F62-B0FF-430D-61AD5108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14" y="228303"/>
            <a:ext cx="1600418" cy="1293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loaves に対する画像結果">
            <a:extLst>
              <a:ext uri="{FF2B5EF4-FFF2-40B4-BE49-F238E27FC236}">
                <a16:creationId xmlns:a16="http://schemas.microsoft.com/office/drawing/2014/main" id="{F5E4646D-EADB-3A7D-FDFD-63448FF4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02" y="94653"/>
            <a:ext cx="983446" cy="1397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lves に対する画像結果">
            <a:extLst>
              <a:ext uri="{FF2B5EF4-FFF2-40B4-BE49-F238E27FC236}">
                <a16:creationId xmlns:a16="http://schemas.microsoft.com/office/drawing/2014/main" id="{53470996-5D92-71DB-851A-EFD2CC4AC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23" y="2711917"/>
            <a:ext cx="1843427" cy="12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sk a Pro: Hoof Care - Expert how-to for English Riders">
            <a:extLst>
              <a:ext uri="{FF2B5EF4-FFF2-40B4-BE49-F238E27FC236}">
                <a16:creationId xmlns:a16="http://schemas.microsoft.com/office/drawing/2014/main" id="{54081FDA-6486-DA45-64A2-DBD4DEF0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39" y="2579510"/>
            <a:ext cx="2038731" cy="119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leaves に対する画像結果">
            <a:extLst>
              <a:ext uri="{FF2B5EF4-FFF2-40B4-BE49-F238E27FC236}">
                <a16:creationId xmlns:a16="http://schemas.microsoft.com/office/drawing/2014/main" id="{469FEFC7-6F8E-344C-1FBA-A1E08121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56" y="2250841"/>
            <a:ext cx="1090558" cy="164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knives に対する画像結果">
            <a:extLst>
              <a:ext uri="{FF2B5EF4-FFF2-40B4-BE49-F238E27FC236}">
                <a16:creationId xmlns:a16="http://schemas.microsoft.com/office/drawing/2014/main" id="{91AFE33A-931E-A31E-C165-8AE9B445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4" y="2433567"/>
            <a:ext cx="1674520" cy="1338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wolves に対する画像結果">
            <a:extLst>
              <a:ext uri="{FF2B5EF4-FFF2-40B4-BE49-F238E27FC236}">
                <a16:creationId xmlns:a16="http://schemas.microsoft.com/office/drawing/2014/main" id="{F79FC1CB-28CB-D2B5-C604-741AF03A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60" y="2461223"/>
            <a:ext cx="2058333" cy="1377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shelves に対する画像結果">
            <a:extLst>
              <a:ext uri="{FF2B5EF4-FFF2-40B4-BE49-F238E27FC236}">
                <a16:creationId xmlns:a16="http://schemas.microsoft.com/office/drawing/2014/main" id="{8511F19C-2CAE-332E-9BC6-6581C197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64" y="2210582"/>
            <a:ext cx="1157286" cy="1735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mselves に対する画像結果">
            <a:extLst>
              <a:ext uri="{FF2B5EF4-FFF2-40B4-BE49-F238E27FC236}">
                <a16:creationId xmlns:a16="http://schemas.microsoft.com/office/drawing/2014/main" id="{2556641E-6B51-F689-DBA6-01758BB7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72" y="4704715"/>
            <a:ext cx="1902669" cy="12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alves に対する画像結果">
            <a:extLst>
              <a:ext uri="{FF2B5EF4-FFF2-40B4-BE49-F238E27FC236}">
                <a16:creationId xmlns:a16="http://schemas.microsoft.com/office/drawing/2014/main" id="{AE98B056-0F8A-4919-F8DB-DB294E11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32" y="4732456"/>
            <a:ext cx="1881529" cy="1268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thieves clipart に対する画像結果">
            <a:extLst>
              <a:ext uri="{FF2B5EF4-FFF2-40B4-BE49-F238E27FC236}">
                <a16:creationId xmlns:a16="http://schemas.microsoft.com/office/drawing/2014/main" id="{8A24602A-8970-1597-77AF-236E63DB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8" y="4704715"/>
            <a:ext cx="1942727" cy="13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105 Crane Wharf Stock Vector Illustration And Royalty Free Crane ...">
            <a:extLst>
              <a:ext uri="{FF2B5EF4-FFF2-40B4-BE49-F238E27FC236}">
                <a16:creationId xmlns:a16="http://schemas.microsoft.com/office/drawing/2014/main" id="{5CC28431-1E94-841B-7D72-17E62F8C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955" y="4598332"/>
            <a:ext cx="1458719" cy="8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105 Crane Wharf Stock Vector Illustration And Royalty Free Crane ...">
            <a:extLst>
              <a:ext uri="{FF2B5EF4-FFF2-40B4-BE49-F238E27FC236}">
                <a16:creationId xmlns:a16="http://schemas.microsoft.com/office/drawing/2014/main" id="{0076A9A7-A373-8367-33FA-8F7E766B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74" y="5226491"/>
            <a:ext cx="1582630" cy="8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Vector Illustration Of Cartoon Happy Dwarfのイラスト素材・ベクタ ...">
            <a:extLst>
              <a:ext uri="{FF2B5EF4-FFF2-40B4-BE49-F238E27FC236}">
                <a16:creationId xmlns:a16="http://schemas.microsoft.com/office/drawing/2014/main" id="{BA2D48E2-6542-51E0-E830-11C713DF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4466" y="4704715"/>
            <a:ext cx="811817" cy="8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Vector Illustration Of Cartoon Happy Dwarfのイラスト素材・ベクタ ...">
            <a:extLst>
              <a:ext uri="{FF2B5EF4-FFF2-40B4-BE49-F238E27FC236}">
                <a16:creationId xmlns:a16="http://schemas.microsoft.com/office/drawing/2014/main" id="{67058AAE-1B77-03C7-21DC-719E9204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2757" y="5158423"/>
            <a:ext cx="842479" cy="8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ourselves に対する画像結果">
            <a:extLst>
              <a:ext uri="{FF2B5EF4-FFF2-40B4-BE49-F238E27FC236}">
                <a16:creationId xmlns:a16="http://schemas.microsoft.com/office/drawing/2014/main" id="{4AC08583-E741-4282-1382-A0DBD1CC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95" y="4690001"/>
            <a:ext cx="1647457" cy="12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4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6736055" y="2724430"/>
            <a:ext cx="5084469" cy="40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353792-3C9C-4B0A-B9C6-BA58BFBC3698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 antonyms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3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515223" y="2798928"/>
            <a:ext cx="4381501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Make these plural words into singular nouns.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200029" y="791571"/>
            <a:ext cx="4476749" cy="43681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20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956AD6-E6BD-452B-B235-EE01F026E3A9}"/>
              </a:ext>
            </a:extLst>
          </p:cNvPr>
          <p:cNvSpPr txBox="1"/>
          <p:nvPr/>
        </p:nvSpPr>
        <p:spPr>
          <a:xfrm>
            <a:off x="568325" y="396240"/>
            <a:ext cx="3251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dirty="0">
                <a:latin typeface="Abadi" panose="020B0604020104020204" pitchFamily="34" charset="0"/>
              </a:rPr>
              <a:t>s</a:t>
            </a:r>
            <a:r>
              <a:rPr kumimoji="1" lang="en-US" altLang="ja-JP" sz="5000" dirty="0">
                <a:latin typeface="Abadi" panose="020B0604020104020204" pitchFamily="34" charset="0"/>
              </a:rPr>
              <a:t>elves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scarves</a:t>
            </a:r>
          </a:p>
          <a:p>
            <a:r>
              <a:rPr kumimoji="1" lang="en-US" altLang="ja-JP" sz="5000" dirty="0">
                <a:latin typeface="Abadi" panose="020B0604020104020204" pitchFamily="34" charset="0"/>
              </a:rPr>
              <a:t>wives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elves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l</a:t>
            </a:r>
            <a:r>
              <a:rPr kumimoji="1" lang="en-US" altLang="ja-JP" sz="5000" dirty="0">
                <a:latin typeface="Abadi" panose="020B0604020104020204" pitchFamily="34" charset="0"/>
              </a:rPr>
              <a:t>ives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loaves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h</a:t>
            </a:r>
            <a:r>
              <a:rPr kumimoji="1" lang="en-US" altLang="ja-JP" sz="5000" dirty="0">
                <a:latin typeface="Abadi" panose="020B0604020104020204" pitchFamily="34" charset="0"/>
              </a:rPr>
              <a:t>ooves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leaves</a:t>
            </a:r>
            <a:endParaRPr kumimoji="1" lang="ja-JP" altLang="en-US" sz="5000" dirty="0">
              <a:latin typeface="Abadi" panose="020B0604020104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232AB6-78AB-45C2-B386-45D2125EFF2D}"/>
              </a:ext>
            </a:extLst>
          </p:cNvPr>
          <p:cNvSpPr txBox="1"/>
          <p:nvPr/>
        </p:nvSpPr>
        <p:spPr>
          <a:xfrm>
            <a:off x="2842038" y="396240"/>
            <a:ext cx="17706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s</a:t>
            </a:r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elf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scarf</a:t>
            </a:r>
          </a:p>
          <a:p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wife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elf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l</a:t>
            </a:r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ife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loaf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h</a:t>
            </a:r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oof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leaf</a:t>
            </a:r>
            <a:endParaRPr kumimoji="1" lang="ja-JP" altLang="en-US" sz="5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11D72D-011C-4240-AAA2-301625170D48}"/>
              </a:ext>
            </a:extLst>
          </p:cNvPr>
          <p:cNvSpPr txBox="1"/>
          <p:nvPr/>
        </p:nvSpPr>
        <p:spPr>
          <a:xfrm>
            <a:off x="7499992" y="396240"/>
            <a:ext cx="3251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badi" panose="020B0604020104020204" pitchFamily="34" charset="0"/>
              </a:rPr>
              <a:t>knives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wolves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shel</a:t>
            </a:r>
            <a:r>
              <a:rPr kumimoji="1" lang="en-US" altLang="ja-JP" sz="5000" dirty="0">
                <a:latin typeface="Abadi" panose="020B0604020104020204" pitchFamily="34" charset="0"/>
              </a:rPr>
              <a:t>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halves</a:t>
            </a:r>
          </a:p>
          <a:p>
            <a:r>
              <a:rPr kumimoji="1" lang="en-US" altLang="ja-JP" sz="5000" dirty="0">
                <a:latin typeface="Abadi" panose="020B0604020104020204" pitchFamily="34" charset="0"/>
              </a:rPr>
              <a:t>calves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thieves</a:t>
            </a:r>
          </a:p>
          <a:p>
            <a:r>
              <a:rPr kumimoji="1" lang="en-US" altLang="ja-JP" sz="5000" dirty="0">
                <a:latin typeface="Abadi" panose="020B0604020104020204" pitchFamily="34" charset="0"/>
              </a:rPr>
              <a:t>wharves</a:t>
            </a:r>
          </a:p>
          <a:p>
            <a:r>
              <a:rPr lang="en-US" altLang="ja-JP" sz="5000" dirty="0">
                <a:latin typeface="Abadi" panose="020B0604020104020204" pitchFamily="34" charset="0"/>
              </a:rPr>
              <a:t>dwarves</a:t>
            </a:r>
            <a:endParaRPr kumimoji="1" lang="ja-JP" altLang="en-US" sz="5000" dirty="0">
              <a:latin typeface="Abadi" panose="020B06040201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08624F-31FE-4B54-BE1C-C3EB81299A6C}"/>
              </a:ext>
            </a:extLst>
          </p:cNvPr>
          <p:cNvSpPr txBox="1"/>
          <p:nvPr/>
        </p:nvSpPr>
        <p:spPr>
          <a:xfrm>
            <a:off x="9985212" y="396240"/>
            <a:ext cx="3251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knife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wolf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shelf</a:t>
            </a:r>
            <a:endParaRPr kumimoji="1" lang="en-US" altLang="ja-JP" sz="50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half</a:t>
            </a:r>
          </a:p>
          <a:p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calf</a:t>
            </a:r>
          </a:p>
          <a:p>
            <a:r>
              <a:rPr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thief</a:t>
            </a:r>
          </a:p>
          <a:p>
            <a:r>
              <a:rPr kumimoji="1" lang="en-US" altLang="ja-JP" sz="5000" dirty="0">
                <a:solidFill>
                  <a:srgbClr val="FF0000"/>
                </a:solidFill>
                <a:latin typeface="Abadi" panose="020B0604020104020204" pitchFamily="34" charset="0"/>
              </a:rPr>
              <a:t>wharf</a:t>
            </a:r>
          </a:p>
          <a:p>
            <a:r>
              <a:rPr kumimoji="1" lang="en-US" altLang="ja-JP" sz="5000">
                <a:solidFill>
                  <a:srgbClr val="FF0000"/>
                </a:solidFill>
                <a:latin typeface="Abadi" panose="020B0604020104020204" pitchFamily="34" charset="0"/>
              </a:rPr>
              <a:t>dwarf</a:t>
            </a:r>
            <a:endParaRPr kumimoji="1" lang="ja-JP" altLang="en-US" sz="5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8434" name="Picture 2" descr="105 Crane Wharf Stock Vector Illustration And Royalty Free Crane ...">
            <a:extLst>
              <a:ext uri="{FF2B5EF4-FFF2-40B4-BE49-F238E27FC236}">
                <a16:creationId xmlns:a16="http://schemas.microsoft.com/office/drawing/2014/main" id="{79972054-E759-4CD4-9BBD-8BC2CB51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0" y="3721735"/>
            <a:ext cx="2253844" cy="12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sk a Pro: Hoof Care - Expert how-to for English Riders">
            <a:extLst>
              <a:ext uri="{FF2B5EF4-FFF2-40B4-BE49-F238E27FC236}">
                <a16:creationId xmlns:a16="http://schemas.microsoft.com/office/drawing/2014/main" id="{DF07122E-3D73-49F8-AE0E-F9031F14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93" y="2189480"/>
            <a:ext cx="2422628" cy="141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artoon christmas elves Royalty Free Vector Image">
            <a:extLst>
              <a:ext uri="{FF2B5EF4-FFF2-40B4-BE49-F238E27FC236}">
                <a16:creationId xmlns:a16="http://schemas.microsoft.com/office/drawing/2014/main" id="{6FAD2022-0239-49A7-AA11-2E44D468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0" y="396240"/>
            <a:ext cx="2077110" cy="1678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Vector Illustration Of Cartoon Happy Dwarfのイラスト素材・ベクタ ...">
            <a:extLst>
              <a:ext uri="{FF2B5EF4-FFF2-40B4-BE49-F238E27FC236}">
                <a16:creationId xmlns:a16="http://schemas.microsoft.com/office/drawing/2014/main" id="{692ACF57-428D-49B4-A2FA-2EB48AE0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14" y="4688840"/>
            <a:ext cx="168116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8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515223" y="2798928"/>
            <a:ext cx="4381501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Make </a:t>
            </a:r>
            <a:r>
              <a:rPr lang="en-US" altLang="ja-JP" sz="44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plural of each noun and draw some more examples</a:t>
            </a:r>
            <a:endParaRPr kumimoji="1" lang="en-US" altLang="ja-JP" sz="44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200029" y="791571"/>
            <a:ext cx="4476749" cy="43681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687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30194-B47A-4479-96A5-491BA09115F1}"/>
              </a:ext>
            </a:extLst>
          </p:cNvPr>
          <p:cNvSpPr txBox="1"/>
          <p:nvPr/>
        </p:nvSpPr>
        <p:spPr>
          <a:xfrm>
            <a:off x="6736468" y="332827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m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onkeys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Snake | Jolly Learning Wiki | Fandom">
            <a:extLst>
              <a:ext uri="{FF2B5EF4-FFF2-40B4-BE49-F238E27FC236}">
                <a16:creationId xmlns:a16="http://schemas.microsoft.com/office/drawing/2014/main" id="{AA6D84CF-2B40-4CE2-A753-E9CF4C5A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3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7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30194-B47A-4479-96A5-491BA09115F1}"/>
              </a:ext>
            </a:extLst>
          </p:cNvPr>
          <p:cNvSpPr txBox="1"/>
          <p:nvPr/>
        </p:nvSpPr>
        <p:spPr>
          <a:xfrm>
            <a:off x="6736468" y="332827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m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onkeys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geese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Snake | Jolly Learning Wiki | Fandom">
            <a:extLst>
              <a:ext uri="{FF2B5EF4-FFF2-40B4-BE49-F238E27FC236}">
                <a16:creationId xmlns:a16="http://schemas.microsoft.com/office/drawing/2014/main" id="{AA6D84CF-2B40-4CE2-A753-E9CF4C5A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3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64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30194-B47A-4479-96A5-491BA09115F1}"/>
              </a:ext>
            </a:extLst>
          </p:cNvPr>
          <p:cNvSpPr txBox="1"/>
          <p:nvPr/>
        </p:nvSpPr>
        <p:spPr>
          <a:xfrm>
            <a:off x="6736468" y="332827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m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onkeys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geese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cherries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Snake | Jolly Learning Wiki | Fandom">
            <a:extLst>
              <a:ext uri="{FF2B5EF4-FFF2-40B4-BE49-F238E27FC236}">
                <a16:creationId xmlns:a16="http://schemas.microsoft.com/office/drawing/2014/main" id="{AA6D84CF-2B40-4CE2-A753-E9CF4C5A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3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30194-B47A-4479-96A5-491BA09115F1}"/>
              </a:ext>
            </a:extLst>
          </p:cNvPr>
          <p:cNvSpPr txBox="1"/>
          <p:nvPr/>
        </p:nvSpPr>
        <p:spPr>
          <a:xfrm>
            <a:off x="6736468" y="332827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m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onkeys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geese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cherries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tomatoes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Snake | Jolly Learning Wiki | Fandom">
            <a:extLst>
              <a:ext uri="{FF2B5EF4-FFF2-40B4-BE49-F238E27FC236}">
                <a16:creationId xmlns:a16="http://schemas.microsoft.com/office/drawing/2014/main" id="{AA6D84CF-2B40-4CE2-A753-E9CF4C5A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3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0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30194-B47A-4479-96A5-491BA09115F1}"/>
              </a:ext>
            </a:extLst>
          </p:cNvPr>
          <p:cNvSpPr txBox="1"/>
          <p:nvPr/>
        </p:nvSpPr>
        <p:spPr>
          <a:xfrm>
            <a:off x="6736468" y="332827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m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onkeys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geese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cherries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tomatoes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b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ushes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Snake | Jolly Learning Wiki | Fandom">
            <a:extLst>
              <a:ext uri="{FF2B5EF4-FFF2-40B4-BE49-F238E27FC236}">
                <a16:creationId xmlns:a16="http://schemas.microsoft.com/office/drawing/2014/main" id="{AA6D84CF-2B40-4CE2-A753-E9CF4C5A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3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98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630194-B47A-4479-96A5-491BA09115F1}"/>
              </a:ext>
            </a:extLst>
          </p:cNvPr>
          <p:cNvSpPr txBox="1"/>
          <p:nvPr/>
        </p:nvSpPr>
        <p:spPr>
          <a:xfrm>
            <a:off x="6736468" y="332827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m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onkeys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geese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cherries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tomatoes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b</a:t>
            </a:r>
            <a:r>
              <a:rPr kumimoji="1"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ushes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radios</a:t>
            </a:r>
            <a:endParaRPr kumimoji="1" lang="en-US" altLang="ja-JP" sz="6000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Snake | Jolly Learning Wiki | Fandom">
            <a:extLst>
              <a:ext uri="{FF2B5EF4-FFF2-40B4-BE49-F238E27FC236}">
                <a16:creationId xmlns:a16="http://schemas.microsoft.com/office/drawing/2014/main" id="{AA6D84CF-2B40-4CE2-A753-E9CF4C5A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3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1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Parsing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5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greedy thieves are stealing the warm loaves from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5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thieves are stealing the warm loaves from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71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are stealing the warm loaves from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2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stealing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warm loaves from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8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stealing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loaves from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54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stealing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loaves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from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7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stealing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loaves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bakery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7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stealing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loaves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bakery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shelves.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13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1DEC5-5992-487A-936C-8F98D1F2E967}"/>
              </a:ext>
            </a:extLst>
          </p:cNvPr>
          <p:cNvSpPr txBox="1"/>
          <p:nvPr/>
        </p:nvSpPr>
        <p:spPr>
          <a:xfrm>
            <a:off x="873759" y="822960"/>
            <a:ext cx="107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greedy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thieves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stealing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loaves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bakery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shelves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482" name="Picture 2" descr="Warm fresh loaves of bread - Picture of Bread Furst, Washington DC ...">
            <a:extLst>
              <a:ext uri="{FF2B5EF4-FFF2-40B4-BE49-F238E27FC236}">
                <a16:creationId xmlns:a16="http://schemas.microsoft.com/office/drawing/2014/main" id="{53C76955-0F9D-461C-838B-56EC8F30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60" y="3362182"/>
            <a:ext cx="4226261" cy="316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hief Stock Vector Illustration And Royalty Free Thief Clipart">
            <a:extLst>
              <a:ext uri="{FF2B5EF4-FFF2-40B4-BE49-F238E27FC236}">
                <a16:creationId xmlns:a16="http://schemas.microsoft.com/office/drawing/2014/main" id="{D5C25DF2-3F6E-4482-905B-33C1C340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3833813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obber Thief Cartoon Image - Thief Clipart , Free Transparent ...">
            <a:extLst>
              <a:ext uri="{FF2B5EF4-FFF2-40B4-BE49-F238E27FC236}">
                <a16:creationId xmlns:a16="http://schemas.microsoft.com/office/drawing/2014/main" id="{ECF91D0F-ED86-4D3D-A462-596C7E48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3" y="3832460"/>
            <a:ext cx="3380105" cy="24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Thief Vector Three - Thief Clipart, HD Png Download - kindpng">
            <a:extLst>
              <a:ext uri="{FF2B5EF4-FFF2-40B4-BE49-F238E27FC236}">
                <a16:creationId xmlns:a16="http://schemas.microsoft.com/office/drawing/2014/main" id="{AC8C1C3E-F503-4EF2-BD40-57B2BB87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2" y="3554694"/>
            <a:ext cx="2789318" cy="28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62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80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60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6F4BA3-4A48-4990-AA76-11A6EBF093F7}"/>
              </a:ext>
            </a:extLst>
          </p:cNvPr>
          <p:cNvSpPr txBox="1"/>
          <p:nvPr/>
        </p:nvSpPr>
        <p:spPr>
          <a:xfrm>
            <a:off x="5819142" y="2067152"/>
            <a:ext cx="637283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7000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 descr="Smiling Handsome African American Baker With Tray Of Fresh Loaves ...">
            <a:extLst>
              <a:ext uri="{FF2B5EF4-FFF2-40B4-BE49-F238E27FC236}">
                <a16:creationId xmlns:a16="http://schemas.microsoft.com/office/drawing/2014/main" id="{CB2D210F-3034-43E1-9234-C13D9937C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803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4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6F4BA3-4A48-4990-AA76-11A6EBF093F7}"/>
              </a:ext>
            </a:extLst>
          </p:cNvPr>
          <p:cNvSpPr txBox="1"/>
          <p:nvPr/>
        </p:nvSpPr>
        <p:spPr>
          <a:xfrm>
            <a:off x="5819142" y="2067152"/>
            <a:ext cx="637283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000" dirty="0">
                <a:latin typeface="Abadi" panose="020B0604020104020204" pitchFamily="34" charset="0"/>
                <a:ea typeface="+mj-ea"/>
                <a:cs typeface="+mj-cs"/>
              </a:rPr>
              <a:t>The baker put the loaves on the shelves.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 descr="Smiling Handsome African American Baker With Tray Of Fresh Loaves ...">
            <a:extLst>
              <a:ext uri="{FF2B5EF4-FFF2-40B4-BE49-F238E27FC236}">
                <a16:creationId xmlns:a16="http://schemas.microsoft.com/office/drawing/2014/main" id="{CB2D210F-3034-43E1-9234-C13D9937C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803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1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oung cows, animals, agriculture, farm, grass, graze, summer, calf ...">
            <a:extLst>
              <a:ext uri="{FF2B5EF4-FFF2-40B4-BE49-F238E27FC236}">
                <a16:creationId xmlns:a16="http://schemas.microsoft.com/office/drawing/2014/main" id="{3D3087C5-CDCB-48A8-8772-6E54F8425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32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36C817-D435-4CA0-A1BE-D7DBCA579A1A}"/>
              </a:ext>
            </a:extLst>
          </p:cNvPr>
          <p:cNvSpPr txBox="1"/>
          <p:nvPr/>
        </p:nvSpPr>
        <p:spPr>
          <a:xfrm>
            <a:off x="7658450" y="4567806"/>
            <a:ext cx="4579182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98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oung cows, animals, agriculture, farm, grass, graze, summer, calf ...">
            <a:extLst>
              <a:ext uri="{FF2B5EF4-FFF2-40B4-BE49-F238E27FC236}">
                <a16:creationId xmlns:a16="http://schemas.microsoft.com/office/drawing/2014/main" id="{3D3087C5-CDCB-48A8-8772-6E54F8425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3239"/>
          <a:stretch/>
        </p:blipFill>
        <p:spPr bwMode="auto">
          <a:xfrm>
            <a:off x="-62079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36C817-D435-4CA0-A1BE-D7DBCA579A1A}"/>
              </a:ext>
            </a:extLst>
          </p:cNvPr>
          <p:cNvSpPr txBox="1"/>
          <p:nvPr/>
        </p:nvSpPr>
        <p:spPr>
          <a:xfrm>
            <a:off x="7550719" y="4805931"/>
            <a:ext cx="4579182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The cows and their calves grazed in the field</a:t>
            </a:r>
            <a:r>
              <a:rPr kumimoji="1" lang="en-US" altLang="ja-JP" sz="5400" dirty="0"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42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36448E-4C72-4BEA-A8BE-C9183F228570}"/>
              </a:ext>
            </a:extLst>
          </p:cNvPr>
          <p:cNvSpPr txBox="1"/>
          <p:nvPr/>
        </p:nvSpPr>
        <p:spPr>
          <a:xfrm>
            <a:off x="6006238" y="3244137"/>
            <a:ext cx="6348322" cy="2883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kern="1200" dirty="0">
              <a:solidFill>
                <a:schemeClr val="tx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6" name="Picture 4" descr="butcher | ロングマン現代英英辞典でのbutcherの意味 | LDOCE">
            <a:extLst>
              <a:ext uri="{FF2B5EF4-FFF2-40B4-BE49-F238E27FC236}">
                <a16:creationId xmlns:a16="http://schemas.microsoft.com/office/drawing/2014/main" id="{0DD8D87F-5062-4CFE-B317-B41AE2DDE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6769" b="1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124B9AE9-EFBB-4E48-842F-0AF5785AC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r="1" b="6527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7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36448E-4C72-4BEA-A8BE-C9183F228570}"/>
              </a:ext>
            </a:extLst>
          </p:cNvPr>
          <p:cNvSpPr txBox="1"/>
          <p:nvPr/>
        </p:nvSpPr>
        <p:spPr>
          <a:xfrm>
            <a:off x="6006238" y="3244137"/>
            <a:ext cx="6348322" cy="2883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“Are the knives sharp?” asked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the butcher.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6" name="Picture 4" descr="butcher | ロングマン現代英英辞典でのbutcherの意味 | LDOCE">
            <a:extLst>
              <a:ext uri="{FF2B5EF4-FFF2-40B4-BE49-F238E27FC236}">
                <a16:creationId xmlns:a16="http://schemas.microsoft.com/office/drawing/2014/main" id="{0DD8D87F-5062-4CFE-B317-B41AE2DDE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6769" b="1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124B9AE9-EFBB-4E48-842F-0AF5785AC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r="1" b="6527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38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1524000" y="2751125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4"/>
          <a:stretch/>
        </p:blipFill>
        <p:spPr>
          <a:xfrm>
            <a:off x="20" y="10"/>
            <a:ext cx="5920598" cy="2130941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09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2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noisy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noisy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1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noisy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soft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0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BFB0DA96-3028-48EB-8F4D-DADB1C43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1" b="-1"/>
          <a:stretch/>
        </p:blipFill>
        <p:spPr bwMode="auto">
          <a:xfrm>
            <a:off x="9288100" y="4743450"/>
            <a:ext cx="2532424" cy="20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7C0FF1-55D8-BA65-6DDC-1C65BFA91E27}"/>
              </a:ext>
            </a:extLst>
          </p:cNvPr>
          <p:cNvSpPr txBox="1"/>
          <p:nvPr/>
        </p:nvSpPr>
        <p:spPr>
          <a:xfrm>
            <a:off x="3449035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</a:p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906CD-F28A-4B94-E1E2-0DB5CAE40248}"/>
              </a:ext>
            </a:extLst>
          </p:cNvPr>
          <p:cNvSpPr txBox="1"/>
          <p:nvPr/>
        </p:nvSpPr>
        <p:spPr>
          <a:xfrm>
            <a:off x="6775276" y="1228397"/>
            <a:ext cx="2981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noisy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soft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0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480</Words>
  <Application>Microsoft Office PowerPoint</Application>
  <PresentationFormat>ワイド画面</PresentationFormat>
  <Paragraphs>221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5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9</cp:revision>
  <cp:lastPrinted>2022-07-20T21:54:24Z</cp:lastPrinted>
  <dcterms:created xsi:type="dcterms:W3CDTF">2020-07-18T14:56:49Z</dcterms:created>
  <dcterms:modified xsi:type="dcterms:W3CDTF">2022-08-25T09:19:01Z</dcterms:modified>
</cp:coreProperties>
</file>