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8" r:id="rId2"/>
    <p:sldId id="257" r:id="rId3"/>
    <p:sldId id="276" r:id="rId4"/>
    <p:sldId id="359" r:id="rId5"/>
    <p:sldId id="358" r:id="rId6"/>
    <p:sldId id="357" r:id="rId7"/>
    <p:sldId id="356" r:id="rId8"/>
    <p:sldId id="355" r:id="rId9"/>
    <p:sldId id="354" r:id="rId10"/>
    <p:sldId id="353" r:id="rId11"/>
    <p:sldId id="352" r:id="rId12"/>
    <p:sldId id="351" r:id="rId13"/>
    <p:sldId id="350" r:id="rId14"/>
    <p:sldId id="349" r:id="rId15"/>
    <p:sldId id="348" r:id="rId16"/>
    <p:sldId id="347" r:id="rId17"/>
    <p:sldId id="346" r:id="rId18"/>
    <p:sldId id="345" r:id="rId19"/>
    <p:sldId id="344" r:id="rId20"/>
    <p:sldId id="343" r:id="rId21"/>
    <p:sldId id="277" r:id="rId22"/>
    <p:sldId id="3136" r:id="rId23"/>
    <p:sldId id="3137" r:id="rId24"/>
    <p:sldId id="1522" r:id="rId25"/>
    <p:sldId id="3138" r:id="rId26"/>
    <p:sldId id="785" r:id="rId27"/>
    <p:sldId id="3150" r:id="rId28"/>
    <p:sldId id="3149" r:id="rId29"/>
    <p:sldId id="3148" r:id="rId30"/>
    <p:sldId id="331" r:id="rId31"/>
    <p:sldId id="360" r:id="rId32"/>
    <p:sldId id="361" r:id="rId33"/>
    <p:sldId id="362" r:id="rId34"/>
    <p:sldId id="363" r:id="rId35"/>
    <p:sldId id="364" r:id="rId36"/>
    <p:sldId id="365" r:id="rId37"/>
    <p:sldId id="332" r:id="rId38"/>
    <p:sldId id="366" r:id="rId39"/>
    <p:sldId id="3140" r:id="rId40"/>
    <p:sldId id="3141" r:id="rId41"/>
    <p:sldId id="3142" r:id="rId42"/>
    <p:sldId id="3143" r:id="rId43"/>
    <p:sldId id="3144" r:id="rId44"/>
    <p:sldId id="3145" r:id="rId45"/>
    <p:sldId id="3146" r:id="rId46"/>
    <p:sldId id="3147" r:id="rId47"/>
    <p:sldId id="339" r:id="rId48"/>
    <p:sldId id="2802" r:id="rId49"/>
    <p:sldId id="340" r:id="rId50"/>
    <p:sldId id="3151" r:id="rId51"/>
    <p:sldId id="341" r:id="rId52"/>
    <p:sldId id="3152" r:id="rId53"/>
    <p:sldId id="342" r:id="rId54"/>
    <p:sldId id="3153" r:id="rId55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5677017" y="-976384"/>
            <a:ext cx="505335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4a-1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6F107BC-DB0C-64CB-81E1-20CE6965E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162468" y="348914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jolly grammar 4 に対する画像結果">
            <a:extLst>
              <a:ext uri="{FF2B5EF4-FFF2-40B4-BE49-F238E27FC236}">
                <a16:creationId xmlns:a16="http://schemas.microsoft.com/office/drawing/2014/main" id="{131512E2-0BDF-4E3E-1C64-D3794A68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10" y="1881245"/>
            <a:ext cx="1992239" cy="28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6F2AD7-60E2-C62E-9FA3-295AA2BC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06" y="2365788"/>
            <a:ext cx="3084575" cy="21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2C85C1-4F6B-7710-5C53-63298AEC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06" y="2789707"/>
            <a:ext cx="3981925" cy="21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983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9AF62A-6283-CC32-CC8B-18EC389C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799" y="3382323"/>
            <a:ext cx="2032201" cy="26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extract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1E64CB-5CE3-DB97-EA87-099A10D4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200" y="4321468"/>
            <a:ext cx="995750" cy="19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1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extract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12.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excite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D4581F-284E-DEB3-2980-B777D9359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310" y="4664670"/>
            <a:ext cx="2062690" cy="21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extract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12.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excite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871CB0-6F76-FD3E-538F-29A821A9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946" y="1379809"/>
            <a:ext cx="2216690" cy="239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18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extract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12.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excite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14.expensive</a:t>
            </a:r>
          </a:p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3C48FE-39B5-7722-3A80-6357425AF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157" y="2121599"/>
            <a:ext cx="2614802" cy="26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extract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12.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excite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14.expensive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15.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example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78EFD9-C254-7525-9847-ABC99E64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866" y="2821781"/>
            <a:ext cx="2924093" cy="24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6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extract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12.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excite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14.expensive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15.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example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16.exhibition</a:t>
            </a:r>
          </a:p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FF4D9F-C8F2-8452-E46F-399FEF99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86" y="3429000"/>
            <a:ext cx="3212018" cy="240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2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extract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12.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excite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14.expensive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15.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example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16.exhibition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17.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exhausted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64B5B05-3729-B4FF-57C4-A5398EAC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038" y="4254010"/>
            <a:ext cx="3212018" cy="224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24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650449" y="4167110"/>
            <a:ext cx="10901471" cy="13507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Arial Nova Cond" panose="020B0506020202020204" pitchFamily="34" charset="0"/>
                <a:ea typeface="+mj-ea"/>
                <a:cs typeface="Aharoni" panose="02010803020104030203" pitchFamily="2" charset="-79"/>
              </a:rPr>
              <a:t>Spelling Test 36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Arial Nova Cond" panose="020B0506020202020204" pitchFamily="34" charset="0"/>
                <a:ea typeface="+mj-ea"/>
                <a:cs typeface="Aharoni" panose="02010803020104030203" pitchFamily="2" charset="-79"/>
              </a:rPr>
              <a:t>(Grammar 3)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5" r="-2" b="-2"/>
          <a:stretch/>
        </p:blipFill>
        <p:spPr>
          <a:xfrm>
            <a:off x="2880360" y="453564"/>
            <a:ext cx="6431280" cy="297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explore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11.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extract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12.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excite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13.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14.expensive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15.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example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16.exhibition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17.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exhausted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18.examination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D641B1F-7A6C-D5FC-EE90-BC42A15F8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417" y="4587850"/>
            <a:ext cx="2132749" cy="199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967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800976" y="1333500"/>
            <a:ext cx="3505200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</a:t>
            </a:r>
            <a:r>
              <a:rPr lang="en-US" altLang="ja-JP" sz="4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</a:t>
            </a:r>
            <a:r>
              <a:rPr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&gt;&lt;</a:t>
            </a:r>
            <a:r>
              <a:rPr lang="en-US" altLang="ja-JP" sz="4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sh</a:t>
            </a:r>
            <a:r>
              <a:rPr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and&lt;</a:t>
            </a:r>
            <a:r>
              <a:rPr lang="en-US" altLang="ja-JP" sz="4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</a:t>
            </a:r>
            <a:r>
              <a:rPr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  <a:endParaRPr kumimoji="1"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295276" y="0"/>
            <a:ext cx="4476749" cy="436814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077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smoo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fami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orny</a:t>
            </a:r>
            <a:endParaRPr kumimoji="1" lang="ja-JP" altLang="en-US" sz="4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loa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    backla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eerless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smooth clipart に対する画像結果">
            <a:extLst>
              <a:ext uri="{FF2B5EF4-FFF2-40B4-BE49-F238E27FC236}">
                <a16:creationId xmlns:a16="http://schemas.microsoft.com/office/drawing/2014/main" id="{156A7422-C1A9-CEC5-FBE0-ECAB309C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2" y="423950"/>
            <a:ext cx="3039044" cy="224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amish clipart に対する画像結果">
            <a:extLst>
              <a:ext uri="{FF2B5EF4-FFF2-40B4-BE49-F238E27FC236}">
                <a16:creationId xmlns:a16="http://schemas.microsoft.com/office/drawing/2014/main" id="{8F14E656-AA1A-D163-D16A-C69B4C4C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9" y="528126"/>
            <a:ext cx="2062162" cy="20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orny clipart に対する画像結果">
            <a:extLst>
              <a:ext uri="{FF2B5EF4-FFF2-40B4-BE49-F238E27FC236}">
                <a16:creationId xmlns:a16="http://schemas.microsoft.com/office/drawing/2014/main" id="{C5D236FA-A3BA-8DCA-5FCE-A447FF11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289220"/>
            <a:ext cx="1906604" cy="20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oathing  に対する画像結果">
            <a:extLst>
              <a:ext uri="{FF2B5EF4-FFF2-40B4-BE49-F238E27FC236}">
                <a16:creationId xmlns:a16="http://schemas.microsoft.com/office/drawing/2014/main" id="{FC59B28B-7E9D-0FA7-7DE5-14A8022A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1" y="3853405"/>
            <a:ext cx="2452865" cy="1947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13A5322C-7073-02F3-EB3E-F1F413C5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9" y="4143608"/>
            <a:ext cx="2261208" cy="169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erless に対する画像結果">
            <a:extLst>
              <a:ext uri="{FF2B5EF4-FFF2-40B4-BE49-F238E27FC236}">
                <a16:creationId xmlns:a16="http://schemas.microsoft.com/office/drawing/2014/main" id="{D3235AE3-BFBD-F157-6583-D9F29BDF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22" y="4005602"/>
            <a:ext cx="2261209" cy="1795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mark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fai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ful        outlandi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par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benchmark clipart に対する画像結果">
            <a:extLst>
              <a:ext uri="{FF2B5EF4-FFF2-40B4-BE49-F238E27FC236}">
                <a16:creationId xmlns:a16="http://schemas.microsoft.com/office/drawing/2014/main" id="{C407D7DA-3781-5C73-4B2E-3AF5FC0A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204088"/>
            <a:ext cx="3090862" cy="2190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chway に対する画像結果">
            <a:extLst>
              <a:ext uri="{FF2B5EF4-FFF2-40B4-BE49-F238E27FC236}">
                <a16:creationId xmlns:a16="http://schemas.microsoft.com/office/drawing/2014/main" id="{848A3AE4-084D-B6D3-CAA8-6DF9CF42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52" y="129545"/>
            <a:ext cx="1750696" cy="2339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shful に対する画像結果">
            <a:extLst>
              <a:ext uri="{FF2B5EF4-FFF2-40B4-BE49-F238E27FC236}">
                <a16:creationId xmlns:a16="http://schemas.microsoft.com/office/drawing/2014/main" id="{3B202905-5553-8497-C03B-939EE870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94" y="0"/>
            <a:ext cx="1477551" cy="23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aithful clipart に対する画像結果">
            <a:extLst>
              <a:ext uri="{FF2B5EF4-FFF2-40B4-BE49-F238E27FC236}">
                <a16:creationId xmlns:a16="http://schemas.microsoft.com/office/drawing/2014/main" id="{B40A8D4A-AF13-3050-4749-3C255334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6" y="3568155"/>
            <a:ext cx="2692518" cy="22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utlandish clipart に対する画像結果">
            <a:extLst>
              <a:ext uri="{FF2B5EF4-FFF2-40B4-BE49-F238E27FC236}">
                <a16:creationId xmlns:a16="http://schemas.microsoft.com/office/drawing/2014/main" id="{EB982199-430C-32EE-B27D-8B1F6D71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39" y="3363513"/>
            <a:ext cx="2194561" cy="23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rchment に対する画像結果">
            <a:extLst>
              <a:ext uri="{FF2B5EF4-FFF2-40B4-BE49-F238E27FC236}">
                <a16:creationId xmlns:a16="http://schemas.microsoft.com/office/drawing/2014/main" id="{1DE2CF09-F214-832A-D64F-CB2C2D3A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1" y="3496819"/>
            <a:ext cx="3155972" cy="23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16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gibberi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my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ical         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ieve   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ovy       squa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       betro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gibberish に対する画像結果">
            <a:extLst>
              <a:ext uri="{FF2B5EF4-FFF2-40B4-BE49-F238E27FC236}">
                <a16:creationId xmlns:a16="http://schemas.microsoft.com/office/drawing/2014/main" id="{03EE8448-E032-9629-70E7-3C2C6BEA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4" y="237322"/>
            <a:ext cx="1621046" cy="241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ythical に対する画像結果">
            <a:extLst>
              <a:ext uri="{FF2B5EF4-FFF2-40B4-BE49-F238E27FC236}">
                <a16:creationId xmlns:a16="http://schemas.microsoft.com/office/drawing/2014/main" id="{CA4BA7AF-01C4-BD24-D249-C2529AF6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35" y="580222"/>
            <a:ext cx="3219517" cy="1810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chovy に対する画像結果">
            <a:extLst>
              <a:ext uri="{FF2B5EF4-FFF2-40B4-BE49-F238E27FC236}">
                <a16:creationId xmlns:a16="http://schemas.microsoft.com/office/drawing/2014/main" id="{8B85566B-C8D1-8FE7-6D47-B2868250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13436"/>
            <a:ext cx="2695575" cy="1863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quashed に対する画像結果">
            <a:extLst>
              <a:ext uri="{FF2B5EF4-FFF2-40B4-BE49-F238E27FC236}">
                <a16:creationId xmlns:a16="http://schemas.microsoft.com/office/drawing/2014/main" id="{D0721639-4F29-97F2-69C5-71C56451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49" y="3757019"/>
            <a:ext cx="2833687" cy="17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etrothed clipart に対する画像結果">
            <a:extLst>
              <a:ext uri="{FF2B5EF4-FFF2-40B4-BE49-F238E27FC236}">
                <a16:creationId xmlns:a16="http://schemas.microsoft.com/office/drawing/2014/main" id="{3C31507A-9399-363F-C40E-35068784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3653604"/>
            <a:ext cx="1876425" cy="2087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chieve に対する画像結果">
            <a:extLst>
              <a:ext uri="{FF2B5EF4-FFF2-40B4-BE49-F238E27FC236}">
                <a16:creationId xmlns:a16="http://schemas.microsoft.com/office/drawing/2014/main" id="{573FA5B7-88AF-9A53-238B-663869FA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4" y="577406"/>
            <a:ext cx="2638425" cy="1901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smooth clipart に対する画像結果">
            <a:extLst>
              <a:ext uri="{FF2B5EF4-FFF2-40B4-BE49-F238E27FC236}">
                <a16:creationId xmlns:a16="http://schemas.microsoft.com/office/drawing/2014/main" id="{D5394548-ED60-E207-3C71-23B08AB3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45" y="137651"/>
            <a:ext cx="2052785" cy="151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amish clipart に対する画像結果">
            <a:extLst>
              <a:ext uri="{FF2B5EF4-FFF2-40B4-BE49-F238E27FC236}">
                <a16:creationId xmlns:a16="http://schemas.microsoft.com/office/drawing/2014/main" id="{08FDC880-75F5-6EFE-EE5E-36893954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9" y="142129"/>
            <a:ext cx="1407947" cy="13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thorny clipart に対する画像結果">
            <a:extLst>
              <a:ext uri="{FF2B5EF4-FFF2-40B4-BE49-F238E27FC236}">
                <a16:creationId xmlns:a16="http://schemas.microsoft.com/office/drawing/2014/main" id="{8D754D5B-E689-68DB-476C-C8208B8A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7" y="142129"/>
            <a:ext cx="1164058" cy="12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loathing  に対する画像結果">
            <a:extLst>
              <a:ext uri="{FF2B5EF4-FFF2-40B4-BE49-F238E27FC236}">
                <a16:creationId xmlns:a16="http://schemas.microsoft.com/office/drawing/2014/main" id="{906D66B8-DE8D-7EAD-4BF3-F47256BB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82" y="64279"/>
            <a:ext cx="1762101" cy="1399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ソース画像を表示">
            <a:extLst>
              <a:ext uri="{FF2B5EF4-FFF2-40B4-BE49-F238E27FC236}">
                <a16:creationId xmlns:a16="http://schemas.microsoft.com/office/drawing/2014/main" id="{C77943AF-71CF-56CC-FC7A-9A757E89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3" y="64279"/>
            <a:ext cx="1748666" cy="1310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heerless に対する画像結果">
            <a:extLst>
              <a:ext uri="{FF2B5EF4-FFF2-40B4-BE49-F238E27FC236}">
                <a16:creationId xmlns:a16="http://schemas.microsoft.com/office/drawing/2014/main" id="{EE9E434C-6B59-0D29-4ADE-E628768E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32" y="129602"/>
            <a:ext cx="1566035" cy="124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enchmark clipart に対する画像結果">
            <a:extLst>
              <a:ext uri="{FF2B5EF4-FFF2-40B4-BE49-F238E27FC236}">
                <a16:creationId xmlns:a16="http://schemas.microsoft.com/office/drawing/2014/main" id="{F6CB31BA-F9C5-F1CD-501D-E0F74773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60" y="2379270"/>
            <a:ext cx="2155440" cy="152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rchway に対する画像結果">
            <a:extLst>
              <a:ext uri="{FF2B5EF4-FFF2-40B4-BE49-F238E27FC236}">
                <a16:creationId xmlns:a16="http://schemas.microsoft.com/office/drawing/2014/main" id="{CC7C4CFA-6F88-6ACD-65E1-9A0BB2CF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479" y="2155342"/>
            <a:ext cx="1310615" cy="1751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bashful に対する画像結果">
            <a:extLst>
              <a:ext uri="{FF2B5EF4-FFF2-40B4-BE49-F238E27FC236}">
                <a16:creationId xmlns:a16="http://schemas.microsoft.com/office/drawing/2014/main" id="{A507C8F1-9E98-F7C3-C7DF-B0980C8C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6" y="2224164"/>
            <a:ext cx="852965" cy="13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faithful clipart に対する画像結果">
            <a:extLst>
              <a:ext uri="{FF2B5EF4-FFF2-40B4-BE49-F238E27FC236}">
                <a16:creationId xmlns:a16="http://schemas.microsoft.com/office/drawing/2014/main" id="{29FB4ECB-C5AD-3DFF-B1A2-EB03C5A0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24" y="2421773"/>
            <a:ext cx="1506562" cy="12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outlandish clipart に対する画像結果">
            <a:extLst>
              <a:ext uri="{FF2B5EF4-FFF2-40B4-BE49-F238E27FC236}">
                <a16:creationId xmlns:a16="http://schemas.microsoft.com/office/drawing/2014/main" id="{3BA269BC-FCDD-0F4E-5C1B-821636F7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83" y="2395603"/>
            <a:ext cx="1424956" cy="1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parchment に対する画像結果">
            <a:extLst>
              <a:ext uri="{FF2B5EF4-FFF2-40B4-BE49-F238E27FC236}">
                <a16:creationId xmlns:a16="http://schemas.microsoft.com/office/drawing/2014/main" id="{95F97C24-5FDB-E8D8-AAFF-8D0AD518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54" y="2429709"/>
            <a:ext cx="1781820" cy="13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gibberish に対する画像結果">
            <a:extLst>
              <a:ext uri="{FF2B5EF4-FFF2-40B4-BE49-F238E27FC236}">
                <a16:creationId xmlns:a16="http://schemas.microsoft.com/office/drawing/2014/main" id="{79FF11E6-9A9E-27FA-0D1B-9ED9E9AAC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97" y="4509695"/>
            <a:ext cx="1162721" cy="1735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mythical に対する画像結果">
            <a:extLst>
              <a:ext uri="{FF2B5EF4-FFF2-40B4-BE49-F238E27FC236}">
                <a16:creationId xmlns:a16="http://schemas.microsoft.com/office/drawing/2014/main" id="{3D8C01FE-1031-C61D-50FA-F4BC9A27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34" y="4732691"/>
            <a:ext cx="2211392" cy="124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anchovy に対する画像結果">
            <a:extLst>
              <a:ext uri="{FF2B5EF4-FFF2-40B4-BE49-F238E27FC236}">
                <a16:creationId xmlns:a16="http://schemas.microsoft.com/office/drawing/2014/main" id="{D203182D-58EF-5124-2D8B-0B63F08E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6" y="4641891"/>
            <a:ext cx="2009237" cy="1388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squashed に対する画像結果">
            <a:extLst>
              <a:ext uri="{FF2B5EF4-FFF2-40B4-BE49-F238E27FC236}">
                <a16:creationId xmlns:a16="http://schemas.microsoft.com/office/drawing/2014/main" id="{E5F2F75A-4BDC-7FBD-F4F5-2A03E99C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366" y="4804323"/>
            <a:ext cx="1634078" cy="10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betrothed clipart に対する画像結果">
            <a:extLst>
              <a:ext uri="{FF2B5EF4-FFF2-40B4-BE49-F238E27FC236}">
                <a16:creationId xmlns:a16="http://schemas.microsoft.com/office/drawing/2014/main" id="{BFE965D9-070C-F75A-0E1D-4623B369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67" y="4518738"/>
            <a:ext cx="1454954" cy="1618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chieve に対する画像結果">
            <a:extLst>
              <a:ext uri="{FF2B5EF4-FFF2-40B4-BE49-F238E27FC236}">
                <a16:creationId xmlns:a16="http://schemas.microsoft.com/office/drawing/2014/main" id="{02AD416C-F269-C3C8-40D5-AE1FAB5D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05" y="4870126"/>
            <a:ext cx="1907249" cy="137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0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498284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Complete the words.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8C0355-7E7B-EB78-0573-C7F029B9FEA9}"/>
              </a:ext>
            </a:extLst>
          </p:cNvPr>
          <p:cNvSpPr txBox="1"/>
          <p:nvPr/>
        </p:nvSpPr>
        <p:spPr>
          <a:xfrm>
            <a:off x="323850" y="1704975"/>
            <a:ext cx="3390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0" b="1" dirty="0" err="1"/>
              <a:t>ch</a:t>
            </a:r>
            <a:endParaRPr kumimoji="1" lang="ja-JP" altLang="en-US" sz="20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195CF8-1313-289A-0B9A-297568EE72A1}"/>
              </a:ext>
            </a:extLst>
          </p:cNvPr>
          <p:cNvSpPr txBox="1"/>
          <p:nvPr/>
        </p:nvSpPr>
        <p:spPr>
          <a:xfrm>
            <a:off x="4400550" y="1704975"/>
            <a:ext cx="3390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b="1" dirty="0" err="1"/>
              <a:t>sh</a:t>
            </a:r>
            <a:endParaRPr kumimoji="1" lang="ja-JP" altLang="en-US" sz="20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C25D31-870B-E442-5D6A-E2877636500B}"/>
              </a:ext>
            </a:extLst>
          </p:cNvPr>
          <p:cNvSpPr txBox="1"/>
          <p:nvPr/>
        </p:nvSpPr>
        <p:spPr>
          <a:xfrm>
            <a:off x="8477250" y="1619250"/>
            <a:ext cx="3390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b="1" dirty="0" err="1"/>
              <a:t>t</a:t>
            </a:r>
            <a:r>
              <a:rPr kumimoji="1" lang="en-US" altLang="ja-JP" sz="20000" b="1" dirty="0" err="1"/>
              <a:t>h</a:t>
            </a:r>
            <a:endParaRPr kumimoji="1" lang="ja-JP" alt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2731089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psotch に対する画像結果">
            <a:extLst>
              <a:ext uri="{FF2B5EF4-FFF2-40B4-BE49-F238E27FC236}">
                <a16:creationId xmlns:a16="http://schemas.microsoft.com/office/drawing/2014/main" id="{DFF72364-81A1-D1F2-8241-A3E6B623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195" y="560797"/>
            <a:ext cx="2349680" cy="3387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ished に対する画像結果">
            <a:extLst>
              <a:ext uri="{FF2B5EF4-FFF2-40B4-BE49-F238E27FC236}">
                <a16:creationId xmlns:a16="http://schemas.microsoft.com/office/drawing/2014/main" id="{18BC3DED-985F-95A6-0D1D-12002D2E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89" y="337481"/>
            <a:ext cx="2854215" cy="211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eather に対する画像結果">
            <a:extLst>
              <a:ext uri="{FF2B5EF4-FFF2-40B4-BE49-F238E27FC236}">
                <a16:creationId xmlns:a16="http://schemas.microsoft.com/office/drawing/2014/main" id="{BD218DB6-2FDF-8FC0-6F84-FF499CD4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98" y="379223"/>
            <a:ext cx="2964776" cy="2031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bush clipart に対する画像結果">
            <a:extLst>
              <a:ext uri="{FF2B5EF4-FFF2-40B4-BE49-F238E27FC236}">
                <a16:creationId xmlns:a16="http://schemas.microsoft.com/office/drawing/2014/main" id="{3CC9E1E8-A386-360C-DCFF-284449BA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8" y="232378"/>
            <a:ext cx="2366798" cy="2329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eathy clipart に対する画像結果">
            <a:extLst>
              <a:ext uri="{FF2B5EF4-FFF2-40B4-BE49-F238E27FC236}">
                <a16:creationId xmlns:a16="http://schemas.microsoft.com/office/drawing/2014/main" id="{076AC6AC-0FD5-38EC-BB9D-0FB1DECC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65" y="2318978"/>
            <a:ext cx="1935931" cy="203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nish clipart に対する画像結果">
            <a:extLst>
              <a:ext uri="{FF2B5EF4-FFF2-40B4-BE49-F238E27FC236}">
                <a16:creationId xmlns:a16="http://schemas.microsoft.com/office/drawing/2014/main" id="{1A9ACAEF-7257-EA7D-2517-5F0DF84D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566" y="4181611"/>
            <a:ext cx="2641853" cy="211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ickshaw  に対する画像結果">
            <a:extLst>
              <a:ext uri="{FF2B5EF4-FFF2-40B4-BE49-F238E27FC236}">
                <a16:creationId xmlns:a16="http://schemas.microsoft.com/office/drawing/2014/main" id="{147AFCB5-AE67-9938-968E-1E974462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42" y="4520160"/>
            <a:ext cx="2854215" cy="213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myth に対する画像結果">
            <a:extLst>
              <a:ext uri="{FF2B5EF4-FFF2-40B4-BE49-F238E27FC236}">
                <a16:creationId xmlns:a16="http://schemas.microsoft.com/office/drawing/2014/main" id="{6DC116B4-3A83-C4FD-E4A2-F77B7DDB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2" y="4960883"/>
            <a:ext cx="2623810" cy="181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hurchyard に対する画像結果">
            <a:extLst>
              <a:ext uri="{FF2B5EF4-FFF2-40B4-BE49-F238E27FC236}">
                <a16:creationId xmlns:a16="http://schemas.microsoft.com/office/drawing/2014/main" id="{4A2E5A18-F2B7-FFC8-0BE0-4EAB2846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57" y="4223026"/>
            <a:ext cx="2854215" cy="2624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kinship に対する画像結果">
            <a:extLst>
              <a:ext uri="{FF2B5EF4-FFF2-40B4-BE49-F238E27FC236}">
                <a16:creationId xmlns:a16="http://schemas.microsoft.com/office/drawing/2014/main" id="{62A2ADC6-97F2-C109-F379-057D85E0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6" y="2667513"/>
            <a:ext cx="2569114" cy="204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merchant clipart に対する画像結果">
            <a:extLst>
              <a:ext uri="{FF2B5EF4-FFF2-40B4-BE49-F238E27FC236}">
                <a16:creationId xmlns:a16="http://schemas.microsoft.com/office/drawing/2014/main" id="{EF9B5C5E-C3A6-ACA9-5C3A-FD5A3887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56" y="2264857"/>
            <a:ext cx="2006908" cy="2442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95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83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42FF86-9C31-958D-1761-78184BA6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21" y="1832789"/>
            <a:ext cx="2724022" cy="25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8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8228C-16E7-4AD7-8A94-5BE580131857}"/>
              </a:ext>
            </a:extLst>
          </p:cNvPr>
          <p:cNvSpPr txBox="1"/>
          <p:nvPr/>
        </p:nvSpPr>
        <p:spPr>
          <a:xfrm>
            <a:off x="257175" y="2438400"/>
            <a:ext cx="116776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outlandish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cheerless    gibberish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famish         bashful       thorny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05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8228C-16E7-4AD7-8A94-5BE580131857}"/>
              </a:ext>
            </a:extLst>
          </p:cNvPr>
          <p:cNvSpPr txBox="1"/>
          <p:nvPr/>
        </p:nvSpPr>
        <p:spPr>
          <a:xfrm>
            <a:off x="257175" y="2438400"/>
            <a:ext cx="116776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outlandish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cheerless    gibberish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famish         bashful       thorny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FE7712D-B231-EBB4-52AA-282829B15151}"/>
              </a:ext>
            </a:extLst>
          </p:cNvPr>
          <p:cNvCxnSpPr>
            <a:cxnSpLocks/>
          </p:cNvCxnSpPr>
          <p:nvPr/>
        </p:nvCxnSpPr>
        <p:spPr>
          <a:xfrm>
            <a:off x="143827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51F4E9B-5122-BC4C-D30B-BB87DB07B49A}"/>
              </a:ext>
            </a:extLst>
          </p:cNvPr>
          <p:cNvCxnSpPr>
            <a:cxnSpLocks/>
          </p:cNvCxnSpPr>
          <p:nvPr/>
        </p:nvCxnSpPr>
        <p:spPr>
          <a:xfrm>
            <a:off x="2743200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98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8228C-16E7-4AD7-8A94-5BE580131857}"/>
              </a:ext>
            </a:extLst>
          </p:cNvPr>
          <p:cNvSpPr txBox="1"/>
          <p:nvPr/>
        </p:nvSpPr>
        <p:spPr>
          <a:xfrm>
            <a:off x="257175" y="2438400"/>
            <a:ext cx="116776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outlandish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cheerless    gibberish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famish         bashful       thorny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FE7712D-B231-EBB4-52AA-282829B15151}"/>
              </a:ext>
            </a:extLst>
          </p:cNvPr>
          <p:cNvCxnSpPr>
            <a:cxnSpLocks/>
          </p:cNvCxnSpPr>
          <p:nvPr/>
        </p:nvCxnSpPr>
        <p:spPr>
          <a:xfrm>
            <a:off x="143827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51F4E9B-5122-BC4C-D30B-BB87DB07B49A}"/>
              </a:ext>
            </a:extLst>
          </p:cNvPr>
          <p:cNvCxnSpPr>
            <a:cxnSpLocks/>
          </p:cNvCxnSpPr>
          <p:nvPr/>
        </p:nvCxnSpPr>
        <p:spPr>
          <a:xfrm>
            <a:off x="2743200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CB894B9-8ED2-DC9E-FAB5-F0C88EAAF3F0}"/>
              </a:ext>
            </a:extLst>
          </p:cNvPr>
          <p:cNvCxnSpPr>
            <a:cxnSpLocks/>
          </p:cNvCxnSpPr>
          <p:nvPr/>
        </p:nvCxnSpPr>
        <p:spPr>
          <a:xfrm>
            <a:off x="59912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66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8228C-16E7-4AD7-8A94-5BE580131857}"/>
              </a:ext>
            </a:extLst>
          </p:cNvPr>
          <p:cNvSpPr txBox="1"/>
          <p:nvPr/>
        </p:nvSpPr>
        <p:spPr>
          <a:xfrm>
            <a:off x="257175" y="2438400"/>
            <a:ext cx="116776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outlandish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cheerless    gibberish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famish         bashful       thorny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FE7712D-B231-EBB4-52AA-282829B15151}"/>
              </a:ext>
            </a:extLst>
          </p:cNvPr>
          <p:cNvCxnSpPr>
            <a:cxnSpLocks/>
          </p:cNvCxnSpPr>
          <p:nvPr/>
        </p:nvCxnSpPr>
        <p:spPr>
          <a:xfrm>
            <a:off x="143827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51F4E9B-5122-BC4C-D30B-BB87DB07B49A}"/>
              </a:ext>
            </a:extLst>
          </p:cNvPr>
          <p:cNvCxnSpPr>
            <a:cxnSpLocks/>
          </p:cNvCxnSpPr>
          <p:nvPr/>
        </p:nvCxnSpPr>
        <p:spPr>
          <a:xfrm>
            <a:off x="2743200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CB894B9-8ED2-DC9E-FAB5-F0C88EAAF3F0}"/>
              </a:ext>
            </a:extLst>
          </p:cNvPr>
          <p:cNvCxnSpPr>
            <a:cxnSpLocks/>
          </p:cNvCxnSpPr>
          <p:nvPr/>
        </p:nvCxnSpPr>
        <p:spPr>
          <a:xfrm>
            <a:off x="59912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8FB181C-9E03-CD3D-4C8E-06B3FD6EBE49}"/>
              </a:ext>
            </a:extLst>
          </p:cNvPr>
          <p:cNvCxnSpPr>
            <a:cxnSpLocks/>
          </p:cNvCxnSpPr>
          <p:nvPr/>
        </p:nvCxnSpPr>
        <p:spPr>
          <a:xfrm>
            <a:off x="87725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4F4DE94-60B6-4016-5AC7-F787468A7D48}"/>
              </a:ext>
            </a:extLst>
          </p:cNvPr>
          <p:cNvCxnSpPr>
            <a:cxnSpLocks/>
          </p:cNvCxnSpPr>
          <p:nvPr/>
        </p:nvCxnSpPr>
        <p:spPr>
          <a:xfrm>
            <a:off x="97250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07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8228C-16E7-4AD7-8A94-5BE580131857}"/>
              </a:ext>
            </a:extLst>
          </p:cNvPr>
          <p:cNvSpPr txBox="1"/>
          <p:nvPr/>
        </p:nvSpPr>
        <p:spPr>
          <a:xfrm>
            <a:off x="257175" y="2438400"/>
            <a:ext cx="116776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outlandish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cheerless    gibberish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famish         bashful       thorny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FE7712D-B231-EBB4-52AA-282829B15151}"/>
              </a:ext>
            </a:extLst>
          </p:cNvPr>
          <p:cNvCxnSpPr>
            <a:cxnSpLocks/>
          </p:cNvCxnSpPr>
          <p:nvPr/>
        </p:nvCxnSpPr>
        <p:spPr>
          <a:xfrm>
            <a:off x="143827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51F4E9B-5122-BC4C-D30B-BB87DB07B49A}"/>
              </a:ext>
            </a:extLst>
          </p:cNvPr>
          <p:cNvCxnSpPr>
            <a:cxnSpLocks/>
          </p:cNvCxnSpPr>
          <p:nvPr/>
        </p:nvCxnSpPr>
        <p:spPr>
          <a:xfrm>
            <a:off x="2743200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CB894B9-8ED2-DC9E-FAB5-F0C88EAAF3F0}"/>
              </a:ext>
            </a:extLst>
          </p:cNvPr>
          <p:cNvCxnSpPr>
            <a:cxnSpLocks/>
          </p:cNvCxnSpPr>
          <p:nvPr/>
        </p:nvCxnSpPr>
        <p:spPr>
          <a:xfrm>
            <a:off x="59912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8FB181C-9E03-CD3D-4C8E-06B3FD6EBE49}"/>
              </a:ext>
            </a:extLst>
          </p:cNvPr>
          <p:cNvCxnSpPr>
            <a:cxnSpLocks/>
          </p:cNvCxnSpPr>
          <p:nvPr/>
        </p:nvCxnSpPr>
        <p:spPr>
          <a:xfrm>
            <a:off x="87725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4F4DE94-60B6-4016-5AC7-F787468A7D48}"/>
              </a:ext>
            </a:extLst>
          </p:cNvPr>
          <p:cNvCxnSpPr>
            <a:cxnSpLocks/>
          </p:cNvCxnSpPr>
          <p:nvPr/>
        </p:nvCxnSpPr>
        <p:spPr>
          <a:xfrm>
            <a:off x="97250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83D03F-265A-4ED8-72FD-20D4DAD2CAAE}"/>
              </a:ext>
            </a:extLst>
          </p:cNvPr>
          <p:cNvCxnSpPr>
            <a:cxnSpLocks/>
          </p:cNvCxnSpPr>
          <p:nvPr/>
        </p:nvCxnSpPr>
        <p:spPr>
          <a:xfrm>
            <a:off x="1714500" y="368617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76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8228C-16E7-4AD7-8A94-5BE580131857}"/>
              </a:ext>
            </a:extLst>
          </p:cNvPr>
          <p:cNvSpPr txBox="1"/>
          <p:nvPr/>
        </p:nvSpPr>
        <p:spPr>
          <a:xfrm>
            <a:off x="257175" y="2438400"/>
            <a:ext cx="116776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outlandish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cheerless    gibberish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famish         bashful       thorny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FE7712D-B231-EBB4-52AA-282829B15151}"/>
              </a:ext>
            </a:extLst>
          </p:cNvPr>
          <p:cNvCxnSpPr>
            <a:cxnSpLocks/>
          </p:cNvCxnSpPr>
          <p:nvPr/>
        </p:nvCxnSpPr>
        <p:spPr>
          <a:xfrm>
            <a:off x="143827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51F4E9B-5122-BC4C-D30B-BB87DB07B49A}"/>
              </a:ext>
            </a:extLst>
          </p:cNvPr>
          <p:cNvCxnSpPr>
            <a:cxnSpLocks/>
          </p:cNvCxnSpPr>
          <p:nvPr/>
        </p:nvCxnSpPr>
        <p:spPr>
          <a:xfrm>
            <a:off x="2743200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CB894B9-8ED2-DC9E-FAB5-F0C88EAAF3F0}"/>
              </a:ext>
            </a:extLst>
          </p:cNvPr>
          <p:cNvCxnSpPr>
            <a:cxnSpLocks/>
          </p:cNvCxnSpPr>
          <p:nvPr/>
        </p:nvCxnSpPr>
        <p:spPr>
          <a:xfrm>
            <a:off x="59912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8FB181C-9E03-CD3D-4C8E-06B3FD6EBE49}"/>
              </a:ext>
            </a:extLst>
          </p:cNvPr>
          <p:cNvCxnSpPr>
            <a:cxnSpLocks/>
          </p:cNvCxnSpPr>
          <p:nvPr/>
        </p:nvCxnSpPr>
        <p:spPr>
          <a:xfrm>
            <a:off x="87725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4F4DE94-60B6-4016-5AC7-F787468A7D48}"/>
              </a:ext>
            </a:extLst>
          </p:cNvPr>
          <p:cNvCxnSpPr>
            <a:cxnSpLocks/>
          </p:cNvCxnSpPr>
          <p:nvPr/>
        </p:nvCxnSpPr>
        <p:spPr>
          <a:xfrm>
            <a:off x="97250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83D03F-265A-4ED8-72FD-20D4DAD2CAAE}"/>
              </a:ext>
            </a:extLst>
          </p:cNvPr>
          <p:cNvCxnSpPr>
            <a:cxnSpLocks/>
          </p:cNvCxnSpPr>
          <p:nvPr/>
        </p:nvCxnSpPr>
        <p:spPr>
          <a:xfrm>
            <a:off x="1714500" y="368617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A99B403-762A-B504-0F6A-966F1953CEB1}"/>
              </a:ext>
            </a:extLst>
          </p:cNvPr>
          <p:cNvCxnSpPr>
            <a:cxnSpLocks/>
          </p:cNvCxnSpPr>
          <p:nvPr/>
        </p:nvCxnSpPr>
        <p:spPr>
          <a:xfrm>
            <a:off x="5734050" y="368617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49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8228C-16E7-4AD7-8A94-5BE580131857}"/>
              </a:ext>
            </a:extLst>
          </p:cNvPr>
          <p:cNvSpPr txBox="1"/>
          <p:nvPr/>
        </p:nvSpPr>
        <p:spPr>
          <a:xfrm>
            <a:off x="257175" y="2438400"/>
            <a:ext cx="116776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outlandish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cheerless    gibberish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famish         bashful       thorny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FE7712D-B231-EBB4-52AA-282829B15151}"/>
              </a:ext>
            </a:extLst>
          </p:cNvPr>
          <p:cNvCxnSpPr>
            <a:cxnSpLocks/>
          </p:cNvCxnSpPr>
          <p:nvPr/>
        </p:nvCxnSpPr>
        <p:spPr>
          <a:xfrm>
            <a:off x="143827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51F4E9B-5122-BC4C-D30B-BB87DB07B49A}"/>
              </a:ext>
            </a:extLst>
          </p:cNvPr>
          <p:cNvCxnSpPr>
            <a:cxnSpLocks/>
          </p:cNvCxnSpPr>
          <p:nvPr/>
        </p:nvCxnSpPr>
        <p:spPr>
          <a:xfrm>
            <a:off x="2743200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CB894B9-8ED2-DC9E-FAB5-F0C88EAAF3F0}"/>
              </a:ext>
            </a:extLst>
          </p:cNvPr>
          <p:cNvCxnSpPr>
            <a:cxnSpLocks/>
          </p:cNvCxnSpPr>
          <p:nvPr/>
        </p:nvCxnSpPr>
        <p:spPr>
          <a:xfrm>
            <a:off x="59912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8FB181C-9E03-CD3D-4C8E-06B3FD6EBE49}"/>
              </a:ext>
            </a:extLst>
          </p:cNvPr>
          <p:cNvCxnSpPr>
            <a:cxnSpLocks/>
          </p:cNvCxnSpPr>
          <p:nvPr/>
        </p:nvCxnSpPr>
        <p:spPr>
          <a:xfrm>
            <a:off x="87725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4F4DE94-60B6-4016-5AC7-F787468A7D48}"/>
              </a:ext>
            </a:extLst>
          </p:cNvPr>
          <p:cNvCxnSpPr>
            <a:cxnSpLocks/>
          </p:cNvCxnSpPr>
          <p:nvPr/>
        </p:nvCxnSpPr>
        <p:spPr>
          <a:xfrm>
            <a:off x="9725025" y="237172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83D03F-265A-4ED8-72FD-20D4DAD2CAAE}"/>
              </a:ext>
            </a:extLst>
          </p:cNvPr>
          <p:cNvCxnSpPr>
            <a:cxnSpLocks/>
          </p:cNvCxnSpPr>
          <p:nvPr/>
        </p:nvCxnSpPr>
        <p:spPr>
          <a:xfrm>
            <a:off x="1714500" y="368617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A99B403-762A-B504-0F6A-966F1953CEB1}"/>
              </a:ext>
            </a:extLst>
          </p:cNvPr>
          <p:cNvCxnSpPr>
            <a:cxnSpLocks/>
          </p:cNvCxnSpPr>
          <p:nvPr/>
        </p:nvCxnSpPr>
        <p:spPr>
          <a:xfrm>
            <a:off x="5734050" y="368617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9F97F62-E8E2-60F4-C9F9-33A625989656}"/>
              </a:ext>
            </a:extLst>
          </p:cNvPr>
          <p:cNvCxnSpPr>
            <a:cxnSpLocks/>
          </p:cNvCxnSpPr>
          <p:nvPr/>
        </p:nvCxnSpPr>
        <p:spPr>
          <a:xfrm>
            <a:off x="9553575" y="368617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7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98708" y="-368935"/>
            <a:ext cx="659311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parsing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5E8DA0-901D-BA1D-35C0-2CFA45620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1170" y="29822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loathe fishy anchovy on my pizza.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43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loathe fishy anchovy on my pizza.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CBD2CE-23AD-03B5-0733-F7EDD1A3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53" y="2237803"/>
            <a:ext cx="2255520" cy="23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96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loathe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fishy anchovy on my pizza.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1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loathe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fishy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anchovy on my pizza.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78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loathe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fishy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anchovy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on my pizza.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54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loathe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fishy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anchovy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my pizza.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1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loathe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fishy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anchovy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pizza.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45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loathe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fishy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anchovy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pizza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47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loathe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fishy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anchovy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pizza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122" name="Picture 2" descr="anchovy pizza に対する画像結果">
            <a:extLst>
              <a:ext uri="{FF2B5EF4-FFF2-40B4-BE49-F238E27FC236}">
                <a16:creationId xmlns:a16="http://schemas.microsoft.com/office/drawing/2014/main" id="{0DF12927-BB2E-1D57-4400-FAAF1CC6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athe clipart に対する画像結果">
            <a:extLst>
              <a:ext uri="{FF2B5EF4-FFF2-40B4-BE49-F238E27FC236}">
                <a16:creationId xmlns:a16="http://schemas.microsoft.com/office/drawing/2014/main" id="{69E09AD1-BA20-E937-84F7-FED5FF04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686174"/>
            <a:ext cx="17240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4F2369-0807-D112-6EF8-B82DE00DE2D2}"/>
              </a:ext>
            </a:extLst>
          </p:cNvPr>
          <p:cNvSpPr/>
          <p:nvPr/>
        </p:nvSpPr>
        <p:spPr>
          <a:xfrm>
            <a:off x="647700" y="228600"/>
            <a:ext cx="685800" cy="10001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56B113-4F6F-3017-A210-EF152C538A60}"/>
              </a:ext>
            </a:extLst>
          </p:cNvPr>
          <p:cNvSpPr txBox="1"/>
          <p:nvPr/>
        </p:nvSpPr>
        <p:spPr>
          <a:xfrm>
            <a:off x="642936" y="127501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00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himpanzee gibberish に対する画像結果">
            <a:extLst>
              <a:ext uri="{FF2B5EF4-FFF2-40B4-BE49-F238E27FC236}">
                <a16:creationId xmlns:a16="http://schemas.microsoft.com/office/drawing/2014/main" id="{6C258EA7-B48A-3972-5615-B86AC286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29509"/>
            <a:ext cx="6019331" cy="45957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7D8ED19-95DE-0CBB-CA7A-D3880EB6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4" y="2851912"/>
            <a:ext cx="2849115" cy="23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8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The chimpanzee was talking a lot of gibberish.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himpanzee gibberish に対する画像結果">
            <a:extLst>
              <a:ext uri="{FF2B5EF4-FFF2-40B4-BE49-F238E27FC236}">
                <a16:creationId xmlns:a16="http://schemas.microsoft.com/office/drawing/2014/main" id="{6C258EA7-B48A-3972-5615-B86AC286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29509"/>
            <a:ext cx="6019331" cy="45957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56535"/>
      </p:ext>
    </p:extLst>
  </p:cSld>
  <p:clrMapOvr>
    <a:masterClrMapping/>
  </p:clrMapOvr>
  <p:transition spd="slow">
    <p:wheel spokes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600" b="1" dirty="0">
              <a:latin typeface="+mj-lt"/>
              <a:ea typeface="+mj-ea"/>
              <a:cs typeface="+mj-cs"/>
            </a:endParaRP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ongship viking に対する画像結果">
            <a:extLst>
              <a:ext uri="{FF2B5EF4-FFF2-40B4-BE49-F238E27FC236}">
                <a16:creationId xmlns:a16="http://schemas.microsoft.com/office/drawing/2014/main" id="{396DCC18-3C66-485A-A79A-63149702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60" y="2642616"/>
            <a:ext cx="5244776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hip dissapear に対する画像結果">
            <a:extLst>
              <a:ext uri="{FF2B5EF4-FFF2-40B4-BE49-F238E27FC236}">
                <a16:creationId xmlns:a16="http://schemas.microsoft.com/office/drawing/2014/main" id="{185302C9-95C2-2C37-4226-FCF3B8BC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733111"/>
            <a:ext cx="5614416" cy="34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dirty="0">
                <a:latin typeface="+mj-lt"/>
                <a:ea typeface="+mj-ea"/>
                <a:cs typeface="+mj-cs"/>
              </a:rPr>
              <a:t>The Viking longship was vanishing into the distance.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ongship viking に対する画像結果">
            <a:extLst>
              <a:ext uri="{FF2B5EF4-FFF2-40B4-BE49-F238E27FC236}">
                <a16:creationId xmlns:a16="http://schemas.microsoft.com/office/drawing/2014/main" id="{396DCC18-3C66-485A-A79A-63149702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60" y="2642616"/>
            <a:ext cx="5244776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hip dissapear に対する画像結果">
            <a:extLst>
              <a:ext uri="{FF2B5EF4-FFF2-40B4-BE49-F238E27FC236}">
                <a16:creationId xmlns:a16="http://schemas.microsoft.com/office/drawing/2014/main" id="{185302C9-95C2-2C37-4226-FCF3B8BC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733111"/>
            <a:ext cx="5614416" cy="34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42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990600" y="338328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4D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irls pray clipart に対する画像結果">
            <a:extLst>
              <a:ext uri="{FF2B5EF4-FFF2-40B4-BE49-F238E27FC236}">
                <a16:creationId xmlns:a16="http://schemas.microsoft.com/office/drawing/2014/main" id="{C399E220-412C-0AA3-399E-EBBD3A9B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614" y="2742397"/>
            <a:ext cx="257140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ood weather clipart に対する画像結果">
            <a:extLst>
              <a:ext uri="{FF2B5EF4-FFF2-40B4-BE49-F238E27FC236}">
                <a16:creationId xmlns:a16="http://schemas.microsoft.com/office/drawing/2014/main" id="{13454A2D-F551-DF63-2DB7-43282553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0006" y="2744731"/>
            <a:ext cx="3991356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990600" y="338328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200" b="1" dirty="0">
                <a:latin typeface="+mj-lt"/>
                <a:ea typeface="+mj-ea"/>
                <a:cs typeface="+mj-cs"/>
              </a:rPr>
              <a:t>Both of the girls wished for good weather.</a:t>
            </a:r>
            <a:endParaRPr kumimoji="1" lang="en-US" altLang="ja-JP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4D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irls pray clipart に対する画像結果">
            <a:extLst>
              <a:ext uri="{FF2B5EF4-FFF2-40B4-BE49-F238E27FC236}">
                <a16:creationId xmlns:a16="http://schemas.microsoft.com/office/drawing/2014/main" id="{C399E220-412C-0AA3-399E-EBBD3A9B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614" y="2742397"/>
            <a:ext cx="257140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ood weather clipart に対する画像結果">
            <a:extLst>
              <a:ext uri="{FF2B5EF4-FFF2-40B4-BE49-F238E27FC236}">
                <a16:creationId xmlns:a16="http://schemas.microsoft.com/office/drawing/2014/main" id="{13454A2D-F551-DF63-2DB7-43282553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0006" y="2744731"/>
            <a:ext cx="3991356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5271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B6B759-1FD9-ED39-74C4-7DF4B3C4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96" y="3429000"/>
            <a:ext cx="1943608" cy="21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C4C4DD-7A0D-18ED-A326-24319A1C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00" y="4114771"/>
            <a:ext cx="3162374" cy="25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8154069-D175-F8A1-AF31-85BE7457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7" y="4652171"/>
            <a:ext cx="2590800" cy="1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478157" y="605790"/>
            <a:ext cx="4094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expel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</a:p>
          <a:p>
            <a:pPr marL="342900" indent="-342900">
              <a:buAutoNum type="arabicPeriod"/>
            </a:pP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extra</a:t>
            </a:r>
          </a:p>
          <a:p>
            <a:pPr marL="342900" indent="-342900">
              <a:buAutoNum type="arabicPeriod"/>
            </a:pP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exist</a:t>
            </a:r>
          </a:p>
          <a:p>
            <a:pPr marL="342900" indent="-342900">
              <a:buAutoNum type="arabicPeriod"/>
            </a:pP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3570606" y="605790"/>
            <a:ext cx="44983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7.excuse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472B4-C123-4441-AD0B-0D83A656B774}"/>
              </a:ext>
            </a:extLst>
          </p:cNvPr>
          <p:cNvSpPr txBox="1"/>
          <p:nvPr/>
        </p:nvSpPr>
        <p:spPr>
          <a:xfrm>
            <a:off x="7105650" y="632460"/>
            <a:ext cx="554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9DEE7A-2A80-3FCC-F727-9ECA9AEB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32" y="2452655"/>
            <a:ext cx="3471448" cy="195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636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589</Words>
  <Application>Microsoft Office PowerPoint</Application>
  <PresentationFormat>ワイド画面</PresentationFormat>
  <Paragraphs>260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3" baseType="lpstr">
      <vt:lpstr>游ゴシック</vt:lpstr>
      <vt:lpstr>游ゴシック Light</vt:lpstr>
      <vt:lpstr>Abadi</vt:lpstr>
      <vt:lpstr>Aharoni</vt:lpstr>
      <vt:lpstr>Arial</vt:lpstr>
      <vt:lpstr>Arial Nova Cond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21</cp:revision>
  <cp:lastPrinted>2022-05-12T08:43:22Z</cp:lastPrinted>
  <dcterms:created xsi:type="dcterms:W3CDTF">2020-08-02T07:50:58Z</dcterms:created>
  <dcterms:modified xsi:type="dcterms:W3CDTF">2022-08-16T01:24:44Z</dcterms:modified>
</cp:coreProperties>
</file>