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2034" r:id="rId3"/>
    <p:sldId id="2051" r:id="rId4"/>
    <p:sldId id="2050" r:id="rId5"/>
    <p:sldId id="2049" r:id="rId6"/>
    <p:sldId id="2048" r:id="rId7"/>
    <p:sldId id="2047" r:id="rId8"/>
    <p:sldId id="2046" r:id="rId9"/>
    <p:sldId id="2045" r:id="rId10"/>
    <p:sldId id="2044" r:id="rId11"/>
    <p:sldId id="2043" r:id="rId12"/>
    <p:sldId id="2042" r:id="rId13"/>
    <p:sldId id="2041" r:id="rId14"/>
    <p:sldId id="2040" r:id="rId15"/>
    <p:sldId id="2039" r:id="rId16"/>
    <p:sldId id="2038" r:id="rId17"/>
    <p:sldId id="2037" r:id="rId18"/>
    <p:sldId id="2036" r:id="rId19"/>
    <p:sldId id="2035" r:id="rId20"/>
    <p:sldId id="785" r:id="rId21"/>
    <p:sldId id="2016" r:id="rId22"/>
    <p:sldId id="2058" r:id="rId23"/>
    <p:sldId id="2057" r:id="rId24"/>
    <p:sldId id="1874" r:id="rId25"/>
    <p:sldId id="2053" r:id="rId26"/>
    <p:sldId id="2054" r:id="rId27"/>
    <p:sldId id="2060" r:id="rId28"/>
    <p:sldId id="2052" r:id="rId29"/>
    <p:sldId id="2059" r:id="rId30"/>
    <p:sldId id="2055" r:id="rId31"/>
    <p:sldId id="2056" r:id="rId32"/>
    <p:sldId id="1621" r:id="rId3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 varScale="1">
        <p:scale>
          <a:sx n="43" d="100"/>
          <a:sy n="43" d="100"/>
        </p:scale>
        <p:origin x="8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381500" y="3401863"/>
            <a:ext cx="75862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4918341" cy="49183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4FEE85-0323-9DB2-929D-80C72C99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908" y="4377110"/>
            <a:ext cx="2144934" cy="21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E178B4-8323-D9E8-5DF1-749E1AC7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122" y="1518070"/>
            <a:ext cx="3160395" cy="239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121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54BD10-8D2B-28D1-FE2B-732DD292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819" y="2225387"/>
            <a:ext cx="3355526" cy="240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21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hedgehog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9143A7-B267-B890-C283-31C33D6A0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38045"/>
            <a:ext cx="3408284" cy="213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025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hedgehog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knowledge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69BFA5-8A85-3E49-C97F-855AED8F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794" y="3322165"/>
            <a:ext cx="3688556" cy="216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33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hedgehog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knowledge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begrudge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9D3752-549E-C99D-FF6A-3FE28D80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162" y="3863200"/>
            <a:ext cx="24479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83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hedgehog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knowledge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begrudge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porridge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3E3F10-56A4-5143-7BFE-C923D673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4743450"/>
            <a:ext cx="211455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02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hedgehog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knowledge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begrudge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porridge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budgerigar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404FE3-463D-11F2-2C10-62A6EC54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065" y="5292725"/>
            <a:ext cx="194628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75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hedgehog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knowledge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begrudge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porridge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budgerigar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drawbridge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9BD792-13D0-5D61-64FF-02DA9663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782" y="136525"/>
            <a:ext cx="2053199" cy="142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51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hedgerow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hedgehog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knowledge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begrudge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porridge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budgerigar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drawbridge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partridge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EDF42E-4352-1FC9-6AC8-DF7A6530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0" y="136525"/>
            <a:ext cx="2110740" cy="158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97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9157C9-DE0B-E127-B310-242B3B1A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3" y="1244521"/>
            <a:ext cx="2428903" cy="242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25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are made up of units of sound called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syllables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Each syllable has one vowel sound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equest</a:t>
            </a: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hedgehog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germ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princess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5730240" y="353568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72CCF8E-817A-4F65-9208-CC296793C60A}"/>
              </a:ext>
            </a:extLst>
          </p:cNvPr>
          <p:cNvCxnSpPr>
            <a:cxnSpLocks/>
          </p:cNvCxnSpPr>
          <p:nvPr/>
        </p:nvCxnSpPr>
        <p:spPr>
          <a:xfrm>
            <a:off x="6502400" y="40436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C13161D-3FD8-4C32-AE62-E9C58A37F808}"/>
              </a:ext>
            </a:extLst>
          </p:cNvPr>
          <p:cNvCxnSpPr>
            <a:cxnSpLocks/>
          </p:cNvCxnSpPr>
          <p:nvPr/>
        </p:nvCxnSpPr>
        <p:spPr>
          <a:xfrm>
            <a:off x="6289040" y="53136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6207760" y="59740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BBB0E98-66DE-221C-5D08-02C2EFC2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1195297" y="5543550"/>
            <a:ext cx="748418" cy="110205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D7A0FD-983F-71F4-29E7-5BF640B4CF1B}"/>
              </a:ext>
            </a:extLst>
          </p:cNvPr>
          <p:cNvSpPr txBox="1"/>
          <p:nvPr/>
        </p:nvSpPr>
        <p:spPr>
          <a:xfrm>
            <a:off x="248285" y="317172"/>
            <a:ext cx="11848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Double consonants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puppet   happen   bitten   rotten   humming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2DAA710-4FE1-B47D-C75A-6F104206D0E9}"/>
              </a:ext>
            </a:extLst>
          </p:cNvPr>
          <p:cNvCxnSpPr/>
          <p:nvPr/>
        </p:nvCxnSpPr>
        <p:spPr>
          <a:xfrm>
            <a:off x="1438275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F8AE7A-49C0-C023-7767-744A24764A13}"/>
              </a:ext>
            </a:extLst>
          </p:cNvPr>
          <p:cNvCxnSpPr/>
          <p:nvPr/>
        </p:nvCxnSpPr>
        <p:spPr>
          <a:xfrm>
            <a:off x="3695700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34FBEE-2222-CD01-4460-B02E08BF5C8E}"/>
              </a:ext>
            </a:extLst>
          </p:cNvPr>
          <p:cNvCxnSpPr/>
          <p:nvPr/>
        </p:nvCxnSpPr>
        <p:spPr>
          <a:xfrm>
            <a:off x="5819775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BFAD807-E6FD-0FDA-E0AD-D0C881D1087E}"/>
              </a:ext>
            </a:extLst>
          </p:cNvPr>
          <p:cNvCxnSpPr/>
          <p:nvPr/>
        </p:nvCxnSpPr>
        <p:spPr>
          <a:xfrm>
            <a:off x="796290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842F8F8-B2CF-46B6-2BAF-FD897C8F9D29}"/>
              </a:ext>
            </a:extLst>
          </p:cNvPr>
          <p:cNvCxnSpPr/>
          <p:nvPr/>
        </p:nvCxnSpPr>
        <p:spPr>
          <a:xfrm>
            <a:off x="1045845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28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BBB0E98-66DE-221C-5D08-02C2EFC2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1195297" y="5543550"/>
            <a:ext cx="748418" cy="110205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D7A0FD-983F-71F4-29E7-5BF640B4CF1B}"/>
              </a:ext>
            </a:extLst>
          </p:cNvPr>
          <p:cNvSpPr txBox="1"/>
          <p:nvPr/>
        </p:nvSpPr>
        <p:spPr>
          <a:xfrm>
            <a:off x="248285" y="317172"/>
            <a:ext cx="118484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Double consonants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puppet   happen   bitten   rotten   humming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&lt;ck&gt; words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cracker   rocket   chicken   cricket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2DAA710-4FE1-B47D-C75A-6F104206D0E9}"/>
              </a:ext>
            </a:extLst>
          </p:cNvPr>
          <p:cNvCxnSpPr/>
          <p:nvPr/>
        </p:nvCxnSpPr>
        <p:spPr>
          <a:xfrm>
            <a:off x="1438275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F8AE7A-49C0-C023-7767-744A24764A13}"/>
              </a:ext>
            </a:extLst>
          </p:cNvPr>
          <p:cNvCxnSpPr/>
          <p:nvPr/>
        </p:nvCxnSpPr>
        <p:spPr>
          <a:xfrm>
            <a:off x="3695700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34FBEE-2222-CD01-4460-B02E08BF5C8E}"/>
              </a:ext>
            </a:extLst>
          </p:cNvPr>
          <p:cNvCxnSpPr/>
          <p:nvPr/>
        </p:nvCxnSpPr>
        <p:spPr>
          <a:xfrm>
            <a:off x="5819775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BFAD807-E6FD-0FDA-E0AD-D0C881D1087E}"/>
              </a:ext>
            </a:extLst>
          </p:cNvPr>
          <p:cNvCxnSpPr/>
          <p:nvPr/>
        </p:nvCxnSpPr>
        <p:spPr>
          <a:xfrm>
            <a:off x="796290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842F8F8-B2CF-46B6-2BAF-FD897C8F9D29}"/>
              </a:ext>
            </a:extLst>
          </p:cNvPr>
          <p:cNvCxnSpPr/>
          <p:nvPr/>
        </p:nvCxnSpPr>
        <p:spPr>
          <a:xfrm>
            <a:off x="1045845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CD37C25-DF86-FD07-402D-A48F08F23B7B}"/>
              </a:ext>
            </a:extLst>
          </p:cNvPr>
          <p:cNvCxnSpPr/>
          <p:nvPr/>
        </p:nvCxnSpPr>
        <p:spPr>
          <a:xfrm>
            <a:off x="191452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E2D954D-E2ED-A8F5-6D7B-59EE61213BE0}"/>
              </a:ext>
            </a:extLst>
          </p:cNvPr>
          <p:cNvCxnSpPr/>
          <p:nvPr/>
        </p:nvCxnSpPr>
        <p:spPr>
          <a:xfrm>
            <a:off x="402907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37C542-E466-9AB9-7584-5F6D202CBD03}"/>
              </a:ext>
            </a:extLst>
          </p:cNvPr>
          <p:cNvCxnSpPr/>
          <p:nvPr/>
        </p:nvCxnSpPr>
        <p:spPr>
          <a:xfrm>
            <a:off x="644842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7E50F7-815B-F311-A76D-AE95BAE45693}"/>
              </a:ext>
            </a:extLst>
          </p:cNvPr>
          <p:cNvCxnSpPr/>
          <p:nvPr/>
        </p:nvCxnSpPr>
        <p:spPr>
          <a:xfrm>
            <a:off x="8791575" y="21240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More Syllables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EB41D3-FD18-7658-0041-AAD96ABE2D7D}"/>
              </a:ext>
            </a:extLst>
          </p:cNvPr>
          <p:cNvSpPr txBox="1"/>
          <p:nvPr/>
        </p:nvSpPr>
        <p:spPr>
          <a:xfrm>
            <a:off x="1790699" y="276225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adder     kitten     cracker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  cricket   pepper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53EAB-654D-F802-EAB5-9D00C71E184E}"/>
              </a:ext>
            </a:extLst>
          </p:cNvPr>
          <p:cNvSpPr txBox="1"/>
          <p:nvPr/>
        </p:nvSpPr>
        <p:spPr>
          <a:xfrm>
            <a:off x="1790699" y="2551837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bramble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ankle     jungle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simple     uncle     thimble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E6A768-6AE1-55AD-56F5-C23A9CDA4C3F}"/>
              </a:ext>
            </a:extLst>
          </p:cNvPr>
          <p:cNvSpPr txBox="1"/>
          <p:nvPr/>
        </p:nvSpPr>
        <p:spPr>
          <a:xfrm>
            <a:off x="1114425" y="4827449"/>
            <a:ext cx="1087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pebble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pickle     dazzle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assemble   unsaddle   unbuckle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6EE3B7A-102C-42BC-7F94-1FBEB8A7F2BE}"/>
              </a:ext>
            </a:extLst>
          </p:cNvPr>
          <p:cNvSpPr/>
          <p:nvPr/>
        </p:nvSpPr>
        <p:spPr>
          <a:xfrm>
            <a:off x="1333500" y="123825"/>
            <a:ext cx="9182100" cy="2124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52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EB41D3-FD18-7658-0041-AAD96ABE2D7D}"/>
              </a:ext>
            </a:extLst>
          </p:cNvPr>
          <p:cNvSpPr txBox="1"/>
          <p:nvPr/>
        </p:nvSpPr>
        <p:spPr>
          <a:xfrm>
            <a:off x="1790699" y="276225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adder     kitten     cracker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  cricket   pepper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53EAB-654D-F802-EAB5-9D00C71E184E}"/>
              </a:ext>
            </a:extLst>
          </p:cNvPr>
          <p:cNvSpPr txBox="1"/>
          <p:nvPr/>
        </p:nvSpPr>
        <p:spPr>
          <a:xfrm>
            <a:off x="1790699" y="2551837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bramble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ankle     jungle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simple     uncle     thimble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E6A768-6AE1-55AD-56F5-C23A9CDA4C3F}"/>
              </a:ext>
            </a:extLst>
          </p:cNvPr>
          <p:cNvSpPr txBox="1"/>
          <p:nvPr/>
        </p:nvSpPr>
        <p:spPr>
          <a:xfrm>
            <a:off x="1114425" y="4827449"/>
            <a:ext cx="1087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pebble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pickle     dazzle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assemble   unsaddle   unbuckle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C90D93-7830-1166-C3E7-0C54A9A5888F}"/>
              </a:ext>
            </a:extLst>
          </p:cNvPr>
          <p:cNvCxnSpPr/>
          <p:nvPr/>
        </p:nvCxnSpPr>
        <p:spPr>
          <a:xfrm>
            <a:off x="2905125" y="2762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CCD8E76-945F-064E-9B68-5787D171D375}"/>
              </a:ext>
            </a:extLst>
          </p:cNvPr>
          <p:cNvCxnSpPr/>
          <p:nvPr/>
        </p:nvCxnSpPr>
        <p:spPr>
          <a:xfrm>
            <a:off x="5638800" y="2762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29CB197-F036-6B58-0274-7C1A7D43A1CF}"/>
              </a:ext>
            </a:extLst>
          </p:cNvPr>
          <p:cNvCxnSpPr/>
          <p:nvPr/>
        </p:nvCxnSpPr>
        <p:spPr>
          <a:xfrm>
            <a:off x="9277350" y="1714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44A311E-89F3-5578-80BD-73821C70883B}"/>
              </a:ext>
            </a:extLst>
          </p:cNvPr>
          <p:cNvCxnSpPr/>
          <p:nvPr/>
        </p:nvCxnSpPr>
        <p:spPr>
          <a:xfrm>
            <a:off x="2990850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D89B53C-0F9B-880E-AE6D-8AC83A5928D8}"/>
              </a:ext>
            </a:extLst>
          </p:cNvPr>
          <p:cNvCxnSpPr/>
          <p:nvPr/>
        </p:nvCxnSpPr>
        <p:spPr>
          <a:xfrm>
            <a:off x="6334125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CE53FA6-1B15-8274-58D7-C0EAC7F135CD}"/>
              </a:ext>
            </a:extLst>
          </p:cNvPr>
          <p:cNvCxnSpPr/>
          <p:nvPr/>
        </p:nvCxnSpPr>
        <p:spPr>
          <a:xfrm>
            <a:off x="8562975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E0F3E92-8A54-CF9A-B264-5794B04A0722}"/>
              </a:ext>
            </a:extLst>
          </p:cNvPr>
          <p:cNvSpPr/>
          <p:nvPr/>
        </p:nvSpPr>
        <p:spPr>
          <a:xfrm>
            <a:off x="1333500" y="123825"/>
            <a:ext cx="9182100" cy="2124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31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BBB0E98-66DE-221C-5D08-02C2EFC2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1195297" y="5543550"/>
            <a:ext cx="748418" cy="110205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D7A0FD-983F-71F4-29E7-5BF640B4CF1B}"/>
              </a:ext>
            </a:extLst>
          </p:cNvPr>
          <p:cNvSpPr txBox="1"/>
          <p:nvPr/>
        </p:nvSpPr>
        <p:spPr>
          <a:xfrm>
            <a:off x="248285" y="317172"/>
            <a:ext cx="118484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Double consonants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puppet   happen   bitten   rotten   humming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&lt;ck&gt; words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cracker   rocket   chicken   cricket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2DAA710-4FE1-B47D-C75A-6F104206D0E9}"/>
              </a:ext>
            </a:extLst>
          </p:cNvPr>
          <p:cNvCxnSpPr/>
          <p:nvPr/>
        </p:nvCxnSpPr>
        <p:spPr>
          <a:xfrm>
            <a:off x="1438275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F8AE7A-49C0-C023-7767-744A24764A13}"/>
              </a:ext>
            </a:extLst>
          </p:cNvPr>
          <p:cNvCxnSpPr/>
          <p:nvPr/>
        </p:nvCxnSpPr>
        <p:spPr>
          <a:xfrm>
            <a:off x="3695700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34FBEE-2222-CD01-4460-B02E08BF5C8E}"/>
              </a:ext>
            </a:extLst>
          </p:cNvPr>
          <p:cNvCxnSpPr/>
          <p:nvPr/>
        </p:nvCxnSpPr>
        <p:spPr>
          <a:xfrm>
            <a:off x="5819775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BFAD807-E6FD-0FDA-E0AD-D0C881D1087E}"/>
              </a:ext>
            </a:extLst>
          </p:cNvPr>
          <p:cNvCxnSpPr/>
          <p:nvPr/>
        </p:nvCxnSpPr>
        <p:spPr>
          <a:xfrm>
            <a:off x="796290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842F8F8-B2CF-46B6-2BAF-FD897C8F9D29}"/>
              </a:ext>
            </a:extLst>
          </p:cNvPr>
          <p:cNvCxnSpPr/>
          <p:nvPr/>
        </p:nvCxnSpPr>
        <p:spPr>
          <a:xfrm>
            <a:off x="1045845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CD37C25-DF86-FD07-402D-A48F08F23B7B}"/>
              </a:ext>
            </a:extLst>
          </p:cNvPr>
          <p:cNvCxnSpPr/>
          <p:nvPr/>
        </p:nvCxnSpPr>
        <p:spPr>
          <a:xfrm>
            <a:off x="191452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E2D954D-E2ED-A8F5-6D7B-59EE61213BE0}"/>
              </a:ext>
            </a:extLst>
          </p:cNvPr>
          <p:cNvCxnSpPr/>
          <p:nvPr/>
        </p:nvCxnSpPr>
        <p:spPr>
          <a:xfrm>
            <a:off x="402907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37C542-E466-9AB9-7584-5F6D202CBD03}"/>
              </a:ext>
            </a:extLst>
          </p:cNvPr>
          <p:cNvCxnSpPr/>
          <p:nvPr/>
        </p:nvCxnSpPr>
        <p:spPr>
          <a:xfrm>
            <a:off x="644842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7E50F7-815B-F311-A76D-AE95BAE45693}"/>
              </a:ext>
            </a:extLst>
          </p:cNvPr>
          <p:cNvCxnSpPr/>
          <p:nvPr/>
        </p:nvCxnSpPr>
        <p:spPr>
          <a:xfrm>
            <a:off x="8791575" y="21240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9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BBB0E98-66DE-221C-5D08-02C2EFC2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1195297" y="5543550"/>
            <a:ext cx="748418" cy="110205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D7A0FD-983F-71F4-29E7-5BF640B4CF1B}"/>
              </a:ext>
            </a:extLst>
          </p:cNvPr>
          <p:cNvSpPr txBox="1"/>
          <p:nvPr/>
        </p:nvSpPr>
        <p:spPr>
          <a:xfrm>
            <a:off x="248285" y="317172"/>
            <a:ext cx="118484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Double consonants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puppet   happen   bitten   rotten   humming</a:t>
            </a:r>
          </a:p>
          <a:p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&lt;ck&gt; words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cracker   rocket   chicken   cricket</a:t>
            </a:r>
          </a:p>
          <a:p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・＜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＞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words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candle   saddle 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ramble   ankle   temple</a:t>
            </a:r>
          </a:p>
          <a:p>
            <a:r>
              <a:rPr lang="en-US" altLang="ja-JP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p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ickle   cackle   buckle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2DAA710-4FE1-B47D-C75A-6F104206D0E9}"/>
              </a:ext>
            </a:extLst>
          </p:cNvPr>
          <p:cNvCxnSpPr/>
          <p:nvPr/>
        </p:nvCxnSpPr>
        <p:spPr>
          <a:xfrm>
            <a:off x="1438275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F8AE7A-49C0-C023-7767-744A24764A13}"/>
              </a:ext>
            </a:extLst>
          </p:cNvPr>
          <p:cNvCxnSpPr/>
          <p:nvPr/>
        </p:nvCxnSpPr>
        <p:spPr>
          <a:xfrm>
            <a:off x="3695700" y="8477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34FBEE-2222-CD01-4460-B02E08BF5C8E}"/>
              </a:ext>
            </a:extLst>
          </p:cNvPr>
          <p:cNvCxnSpPr/>
          <p:nvPr/>
        </p:nvCxnSpPr>
        <p:spPr>
          <a:xfrm>
            <a:off x="5819775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BFAD807-E6FD-0FDA-E0AD-D0C881D1087E}"/>
              </a:ext>
            </a:extLst>
          </p:cNvPr>
          <p:cNvCxnSpPr/>
          <p:nvPr/>
        </p:nvCxnSpPr>
        <p:spPr>
          <a:xfrm>
            <a:off x="796290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842F8F8-B2CF-46B6-2BAF-FD897C8F9D29}"/>
              </a:ext>
            </a:extLst>
          </p:cNvPr>
          <p:cNvCxnSpPr/>
          <p:nvPr/>
        </p:nvCxnSpPr>
        <p:spPr>
          <a:xfrm>
            <a:off x="10458450" y="781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CD37C25-DF86-FD07-402D-A48F08F23B7B}"/>
              </a:ext>
            </a:extLst>
          </p:cNvPr>
          <p:cNvCxnSpPr/>
          <p:nvPr/>
        </p:nvCxnSpPr>
        <p:spPr>
          <a:xfrm>
            <a:off x="191452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E2D954D-E2ED-A8F5-6D7B-59EE61213BE0}"/>
              </a:ext>
            </a:extLst>
          </p:cNvPr>
          <p:cNvCxnSpPr/>
          <p:nvPr/>
        </p:nvCxnSpPr>
        <p:spPr>
          <a:xfrm>
            <a:off x="402907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37C542-E466-9AB9-7584-5F6D202CBD03}"/>
              </a:ext>
            </a:extLst>
          </p:cNvPr>
          <p:cNvCxnSpPr/>
          <p:nvPr/>
        </p:nvCxnSpPr>
        <p:spPr>
          <a:xfrm>
            <a:off x="6448425" y="22002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7E50F7-815B-F311-A76D-AE95BAE45693}"/>
              </a:ext>
            </a:extLst>
          </p:cNvPr>
          <p:cNvCxnSpPr/>
          <p:nvPr/>
        </p:nvCxnSpPr>
        <p:spPr>
          <a:xfrm>
            <a:off x="8791575" y="21240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A0ACD0C-5AAF-568C-4E76-F4B97C1EA1C0}"/>
              </a:ext>
            </a:extLst>
          </p:cNvPr>
          <p:cNvCxnSpPr/>
          <p:nvPr/>
        </p:nvCxnSpPr>
        <p:spPr>
          <a:xfrm>
            <a:off x="1390650" y="38671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F594DB8-5F6A-EB9B-EB11-D81A122DAABF}"/>
              </a:ext>
            </a:extLst>
          </p:cNvPr>
          <p:cNvCxnSpPr/>
          <p:nvPr/>
        </p:nvCxnSpPr>
        <p:spPr>
          <a:xfrm>
            <a:off x="3533775" y="38671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2708508-CF1E-553A-28B6-FE087B2448B0}"/>
              </a:ext>
            </a:extLst>
          </p:cNvPr>
          <p:cNvCxnSpPr/>
          <p:nvPr/>
        </p:nvCxnSpPr>
        <p:spPr>
          <a:xfrm>
            <a:off x="5753100" y="37623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5AEF648-E1E1-75C0-EF27-B3AA665B6BBB}"/>
              </a:ext>
            </a:extLst>
          </p:cNvPr>
          <p:cNvCxnSpPr/>
          <p:nvPr/>
        </p:nvCxnSpPr>
        <p:spPr>
          <a:xfrm>
            <a:off x="7696200" y="37623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443FB8E-DF08-23E4-567B-801504D14DFA}"/>
              </a:ext>
            </a:extLst>
          </p:cNvPr>
          <p:cNvCxnSpPr/>
          <p:nvPr/>
        </p:nvCxnSpPr>
        <p:spPr>
          <a:xfrm>
            <a:off x="9953625" y="38671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87F8DBB-E2BE-83B3-5F53-9DF49467A422}"/>
              </a:ext>
            </a:extLst>
          </p:cNvPr>
          <p:cNvCxnSpPr/>
          <p:nvPr/>
        </p:nvCxnSpPr>
        <p:spPr>
          <a:xfrm>
            <a:off x="6086475" y="540953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0FEB995-C368-BFD3-6DAF-8CF236873FA5}"/>
              </a:ext>
            </a:extLst>
          </p:cNvPr>
          <p:cNvCxnSpPr/>
          <p:nvPr/>
        </p:nvCxnSpPr>
        <p:spPr>
          <a:xfrm>
            <a:off x="8162925" y="540953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C8C5A1B-63C3-DD90-46C2-844E84FCAE03}"/>
              </a:ext>
            </a:extLst>
          </p:cNvPr>
          <p:cNvCxnSpPr/>
          <p:nvPr/>
        </p:nvCxnSpPr>
        <p:spPr>
          <a:xfrm>
            <a:off x="10344150" y="540953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09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EB41D3-FD18-7658-0041-AAD96ABE2D7D}"/>
              </a:ext>
            </a:extLst>
          </p:cNvPr>
          <p:cNvSpPr txBox="1"/>
          <p:nvPr/>
        </p:nvSpPr>
        <p:spPr>
          <a:xfrm>
            <a:off x="1790699" y="276225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adder     kitten     cracker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  cricket   pepper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53EAB-654D-F802-EAB5-9D00C71E184E}"/>
              </a:ext>
            </a:extLst>
          </p:cNvPr>
          <p:cNvSpPr txBox="1"/>
          <p:nvPr/>
        </p:nvSpPr>
        <p:spPr>
          <a:xfrm>
            <a:off x="1790699" y="2551837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bramble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ankle     jungle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simple     uncle     thimble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E6A768-6AE1-55AD-56F5-C23A9CDA4C3F}"/>
              </a:ext>
            </a:extLst>
          </p:cNvPr>
          <p:cNvSpPr txBox="1"/>
          <p:nvPr/>
        </p:nvSpPr>
        <p:spPr>
          <a:xfrm>
            <a:off x="1114425" y="4827449"/>
            <a:ext cx="1087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pebble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pickle     dazzle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assemble   unsaddle   unbuckle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5B4D04-A612-3D9F-DB6B-DB744D83DD6E}"/>
              </a:ext>
            </a:extLst>
          </p:cNvPr>
          <p:cNvSpPr/>
          <p:nvPr/>
        </p:nvSpPr>
        <p:spPr>
          <a:xfrm>
            <a:off x="1304925" y="2442731"/>
            <a:ext cx="9182100" cy="2124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23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ECDCD5-6FEA-45AF-F89B-1D58B267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1" y="2270284"/>
            <a:ext cx="1943416" cy="231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306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EB41D3-FD18-7658-0041-AAD96ABE2D7D}"/>
              </a:ext>
            </a:extLst>
          </p:cNvPr>
          <p:cNvSpPr txBox="1"/>
          <p:nvPr/>
        </p:nvSpPr>
        <p:spPr>
          <a:xfrm>
            <a:off x="1790699" y="276225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adder     kitten     cracker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  cricket   pepper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53EAB-654D-F802-EAB5-9D00C71E184E}"/>
              </a:ext>
            </a:extLst>
          </p:cNvPr>
          <p:cNvSpPr txBox="1"/>
          <p:nvPr/>
        </p:nvSpPr>
        <p:spPr>
          <a:xfrm>
            <a:off x="1790699" y="2551837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bramble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ankle     jungle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simple     uncle     thimble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E6A768-6AE1-55AD-56F5-C23A9CDA4C3F}"/>
              </a:ext>
            </a:extLst>
          </p:cNvPr>
          <p:cNvSpPr txBox="1"/>
          <p:nvPr/>
        </p:nvSpPr>
        <p:spPr>
          <a:xfrm>
            <a:off x="1114425" y="4827449"/>
            <a:ext cx="1087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pebble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pickle     dazzle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assemble   unsaddle   unbuckle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C90D93-7830-1166-C3E7-0C54A9A5888F}"/>
              </a:ext>
            </a:extLst>
          </p:cNvPr>
          <p:cNvCxnSpPr/>
          <p:nvPr/>
        </p:nvCxnSpPr>
        <p:spPr>
          <a:xfrm>
            <a:off x="2905125" y="2762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CCD8E76-945F-064E-9B68-5787D171D375}"/>
              </a:ext>
            </a:extLst>
          </p:cNvPr>
          <p:cNvCxnSpPr/>
          <p:nvPr/>
        </p:nvCxnSpPr>
        <p:spPr>
          <a:xfrm>
            <a:off x="5638800" y="2762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29CB197-F036-6B58-0274-7C1A7D43A1CF}"/>
              </a:ext>
            </a:extLst>
          </p:cNvPr>
          <p:cNvCxnSpPr/>
          <p:nvPr/>
        </p:nvCxnSpPr>
        <p:spPr>
          <a:xfrm>
            <a:off x="9277350" y="1714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44A311E-89F3-5578-80BD-73821C70883B}"/>
              </a:ext>
            </a:extLst>
          </p:cNvPr>
          <p:cNvCxnSpPr/>
          <p:nvPr/>
        </p:nvCxnSpPr>
        <p:spPr>
          <a:xfrm>
            <a:off x="2990850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D89B53C-0F9B-880E-AE6D-8AC83A5928D8}"/>
              </a:ext>
            </a:extLst>
          </p:cNvPr>
          <p:cNvCxnSpPr/>
          <p:nvPr/>
        </p:nvCxnSpPr>
        <p:spPr>
          <a:xfrm>
            <a:off x="6334125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CE53FA6-1B15-8274-58D7-C0EAC7F135CD}"/>
              </a:ext>
            </a:extLst>
          </p:cNvPr>
          <p:cNvCxnSpPr/>
          <p:nvPr/>
        </p:nvCxnSpPr>
        <p:spPr>
          <a:xfrm>
            <a:off x="8562975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916A519-8F0F-BAC9-8658-DEB8F6B1E5BF}"/>
              </a:ext>
            </a:extLst>
          </p:cNvPr>
          <p:cNvCxnSpPr/>
          <p:nvPr/>
        </p:nvCxnSpPr>
        <p:spPr>
          <a:xfrm>
            <a:off x="3505200" y="24669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E4DBF31-E5F9-95BF-4689-4DFDB7FBAA9E}"/>
              </a:ext>
            </a:extLst>
          </p:cNvPr>
          <p:cNvCxnSpPr/>
          <p:nvPr/>
        </p:nvCxnSpPr>
        <p:spPr>
          <a:xfrm>
            <a:off x="5705475" y="24669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F9592E2-92E5-69E3-706A-60B34BC254CB}"/>
              </a:ext>
            </a:extLst>
          </p:cNvPr>
          <p:cNvCxnSpPr/>
          <p:nvPr/>
        </p:nvCxnSpPr>
        <p:spPr>
          <a:xfrm>
            <a:off x="8562975" y="24669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8A57226-F16E-561A-97E1-C49084388004}"/>
              </a:ext>
            </a:extLst>
          </p:cNvPr>
          <p:cNvCxnSpPr/>
          <p:nvPr/>
        </p:nvCxnSpPr>
        <p:spPr>
          <a:xfrm>
            <a:off x="3133725" y="3458438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F4666DB-160C-7E87-BBDE-A4FBE5E6A1E0}"/>
              </a:ext>
            </a:extLst>
          </p:cNvPr>
          <p:cNvCxnSpPr/>
          <p:nvPr/>
        </p:nvCxnSpPr>
        <p:spPr>
          <a:xfrm>
            <a:off x="5753100" y="3458438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4DDB90-8232-AC7F-6276-5887E8A870A9}"/>
              </a:ext>
            </a:extLst>
          </p:cNvPr>
          <p:cNvCxnSpPr/>
          <p:nvPr/>
        </p:nvCxnSpPr>
        <p:spPr>
          <a:xfrm>
            <a:off x="8963025" y="3458438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EF3A503-D32F-8DD9-6EB5-96516EB9878E}"/>
              </a:ext>
            </a:extLst>
          </p:cNvPr>
          <p:cNvSpPr/>
          <p:nvPr/>
        </p:nvSpPr>
        <p:spPr>
          <a:xfrm>
            <a:off x="1314450" y="2366962"/>
            <a:ext cx="9182100" cy="2124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529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EB41D3-FD18-7658-0041-AAD96ABE2D7D}"/>
              </a:ext>
            </a:extLst>
          </p:cNvPr>
          <p:cNvSpPr txBox="1"/>
          <p:nvPr/>
        </p:nvSpPr>
        <p:spPr>
          <a:xfrm>
            <a:off x="1790699" y="276225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adder     kitten     cracker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jogging   cricket   pepper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53EAB-654D-F802-EAB5-9D00C71E184E}"/>
              </a:ext>
            </a:extLst>
          </p:cNvPr>
          <p:cNvSpPr txBox="1"/>
          <p:nvPr/>
        </p:nvSpPr>
        <p:spPr>
          <a:xfrm>
            <a:off x="1790699" y="2551837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bramble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ankle     jungle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simple     uncle     thimble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E6A768-6AE1-55AD-56F5-C23A9CDA4C3F}"/>
              </a:ext>
            </a:extLst>
          </p:cNvPr>
          <p:cNvSpPr txBox="1"/>
          <p:nvPr/>
        </p:nvSpPr>
        <p:spPr>
          <a:xfrm>
            <a:off x="1114425" y="4827449"/>
            <a:ext cx="1087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pebble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pickle     dazzle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assemble   unsaddle   unbuckle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C90D93-7830-1166-C3E7-0C54A9A5888F}"/>
              </a:ext>
            </a:extLst>
          </p:cNvPr>
          <p:cNvCxnSpPr/>
          <p:nvPr/>
        </p:nvCxnSpPr>
        <p:spPr>
          <a:xfrm>
            <a:off x="2905125" y="2762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CCD8E76-945F-064E-9B68-5787D171D375}"/>
              </a:ext>
            </a:extLst>
          </p:cNvPr>
          <p:cNvCxnSpPr/>
          <p:nvPr/>
        </p:nvCxnSpPr>
        <p:spPr>
          <a:xfrm>
            <a:off x="5638800" y="27622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29CB197-F036-6B58-0274-7C1A7D43A1CF}"/>
              </a:ext>
            </a:extLst>
          </p:cNvPr>
          <p:cNvCxnSpPr/>
          <p:nvPr/>
        </p:nvCxnSpPr>
        <p:spPr>
          <a:xfrm>
            <a:off x="9277350" y="1714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44A311E-89F3-5578-80BD-73821C70883B}"/>
              </a:ext>
            </a:extLst>
          </p:cNvPr>
          <p:cNvCxnSpPr/>
          <p:nvPr/>
        </p:nvCxnSpPr>
        <p:spPr>
          <a:xfrm>
            <a:off x="2990850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D89B53C-0F9B-880E-AE6D-8AC83A5928D8}"/>
              </a:ext>
            </a:extLst>
          </p:cNvPr>
          <p:cNvCxnSpPr/>
          <p:nvPr/>
        </p:nvCxnSpPr>
        <p:spPr>
          <a:xfrm>
            <a:off x="6334125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CE53FA6-1B15-8274-58D7-C0EAC7F135CD}"/>
              </a:ext>
            </a:extLst>
          </p:cNvPr>
          <p:cNvCxnSpPr/>
          <p:nvPr/>
        </p:nvCxnSpPr>
        <p:spPr>
          <a:xfrm>
            <a:off x="8562975" y="1182826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916A519-8F0F-BAC9-8658-DEB8F6B1E5BF}"/>
              </a:ext>
            </a:extLst>
          </p:cNvPr>
          <p:cNvCxnSpPr/>
          <p:nvPr/>
        </p:nvCxnSpPr>
        <p:spPr>
          <a:xfrm>
            <a:off x="3505200" y="24669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E4DBF31-E5F9-95BF-4689-4DFDB7FBAA9E}"/>
              </a:ext>
            </a:extLst>
          </p:cNvPr>
          <p:cNvCxnSpPr/>
          <p:nvPr/>
        </p:nvCxnSpPr>
        <p:spPr>
          <a:xfrm>
            <a:off x="5705475" y="24669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F9592E2-92E5-69E3-706A-60B34BC254CB}"/>
              </a:ext>
            </a:extLst>
          </p:cNvPr>
          <p:cNvCxnSpPr/>
          <p:nvPr/>
        </p:nvCxnSpPr>
        <p:spPr>
          <a:xfrm>
            <a:off x="8562975" y="2466975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8A57226-F16E-561A-97E1-C49084388004}"/>
              </a:ext>
            </a:extLst>
          </p:cNvPr>
          <p:cNvCxnSpPr/>
          <p:nvPr/>
        </p:nvCxnSpPr>
        <p:spPr>
          <a:xfrm>
            <a:off x="3133725" y="3458438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F4666DB-160C-7E87-BBDE-A4FBE5E6A1E0}"/>
              </a:ext>
            </a:extLst>
          </p:cNvPr>
          <p:cNvCxnSpPr/>
          <p:nvPr/>
        </p:nvCxnSpPr>
        <p:spPr>
          <a:xfrm>
            <a:off x="5753100" y="3458438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4DDB90-8232-AC7F-6276-5887E8A870A9}"/>
              </a:ext>
            </a:extLst>
          </p:cNvPr>
          <p:cNvCxnSpPr/>
          <p:nvPr/>
        </p:nvCxnSpPr>
        <p:spPr>
          <a:xfrm>
            <a:off x="8963025" y="3458438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68A6ADD-4E61-02B3-769D-77BD2604FEB5}"/>
              </a:ext>
            </a:extLst>
          </p:cNvPr>
          <p:cNvCxnSpPr/>
          <p:nvPr/>
        </p:nvCxnSpPr>
        <p:spPr>
          <a:xfrm>
            <a:off x="3057525" y="47434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40BFE28-7BB0-7410-97E0-CE2A28B1F971}"/>
              </a:ext>
            </a:extLst>
          </p:cNvPr>
          <p:cNvCxnSpPr/>
          <p:nvPr/>
        </p:nvCxnSpPr>
        <p:spPr>
          <a:xfrm>
            <a:off x="6200775" y="4827449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C1EF594-0BA9-DC9B-D3A9-9DD0FDDA2DBE}"/>
              </a:ext>
            </a:extLst>
          </p:cNvPr>
          <p:cNvCxnSpPr/>
          <p:nvPr/>
        </p:nvCxnSpPr>
        <p:spPr>
          <a:xfrm>
            <a:off x="8753475" y="4827449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042E736-4DEB-D2B0-5006-F7F20FDFC72E}"/>
              </a:ext>
            </a:extLst>
          </p:cNvPr>
          <p:cNvCxnSpPr/>
          <p:nvPr/>
        </p:nvCxnSpPr>
        <p:spPr>
          <a:xfrm>
            <a:off x="3238500" y="5734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DFA6794-B471-13E0-6DF1-249B90C5EED7}"/>
              </a:ext>
            </a:extLst>
          </p:cNvPr>
          <p:cNvCxnSpPr/>
          <p:nvPr/>
        </p:nvCxnSpPr>
        <p:spPr>
          <a:xfrm>
            <a:off x="6486525" y="5734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5E59769-C79F-658E-9E03-A855BB9FDDCC}"/>
              </a:ext>
            </a:extLst>
          </p:cNvPr>
          <p:cNvCxnSpPr/>
          <p:nvPr/>
        </p:nvCxnSpPr>
        <p:spPr>
          <a:xfrm>
            <a:off x="2057400" y="5734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B536B35-252A-30CB-0328-2EC0DE1B22E2}"/>
              </a:ext>
            </a:extLst>
          </p:cNvPr>
          <p:cNvCxnSpPr/>
          <p:nvPr/>
        </p:nvCxnSpPr>
        <p:spPr>
          <a:xfrm>
            <a:off x="5457825" y="5675174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153DEAC-F7AA-547C-61B5-93C503B65585}"/>
              </a:ext>
            </a:extLst>
          </p:cNvPr>
          <p:cNvCxnSpPr/>
          <p:nvPr/>
        </p:nvCxnSpPr>
        <p:spPr>
          <a:xfrm>
            <a:off x="8724900" y="5675174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5C3E808-66AE-E826-9861-2DAA335F48D9}"/>
              </a:ext>
            </a:extLst>
          </p:cNvPr>
          <p:cNvCxnSpPr/>
          <p:nvPr/>
        </p:nvCxnSpPr>
        <p:spPr>
          <a:xfrm>
            <a:off x="10086975" y="5734050"/>
            <a:ext cx="0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AC0609-CBF9-47C3-CF08-A27735BB34E3}"/>
              </a:ext>
            </a:extLst>
          </p:cNvPr>
          <p:cNvSpPr/>
          <p:nvPr/>
        </p:nvSpPr>
        <p:spPr>
          <a:xfrm>
            <a:off x="1185865" y="4642574"/>
            <a:ext cx="9820269" cy="21240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20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423C1D-7646-2239-3CFF-BD47835B8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6" y="2997137"/>
            <a:ext cx="3071280" cy="20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73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78500F-EE19-80A8-3922-E1DD6D5B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695407"/>
            <a:ext cx="1651096" cy="21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E3CFF4-A4A1-BD47-2931-F7496DCF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92" y="4199176"/>
            <a:ext cx="2719434" cy="207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20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7D7561-3931-EA26-70B9-84399FAF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38" y="4658199"/>
            <a:ext cx="3392806" cy="19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66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EB5646-2902-2D58-7412-06CD71708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72" y="4210046"/>
            <a:ext cx="2914205" cy="25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judge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sledge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badger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bridge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gadget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budge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97FBF3-D66B-5C64-1815-471E967A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72" y="4494842"/>
            <a:ext cx="3257354" cy="19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1468</TotalTime>
  <Words>669</Words>
  <Application>Microsoft Office PowerPoint</Application>
  <PresentationFormat>ワイド画面</PresentationFormat>
  <Paragraphs>256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115</cp:revision>
  <cp:lastPrinted>2021-09-08T22:42:29Z</cp:lastPrinted>
  <dcterms:created xsi:type="dcterms:W3CDTF">2021-03-28T09:30:35Z</dcterms:created>
  <dcterms:modified xsi:type="dcterms:W3CDTF">2022-12-01T12:33:37Z</dcterms:modified>
</cp:coreProperties>
</file>