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297" r:id="rId3"/>
    <p:sldId id="1938" r:id="rId4"/>
    <p:sldId id="1776" r:id="rId5"/>
    <p:sldId id="2803" r:id="rId6"/>
    <p:sldId id="1946" r:id="rId7"/>
    <p:sldId id="1947" r:id="rId8"/>
    <p:sldId id="1948" r:id="rId9"/>
    <p:sldId id="1148" r:id="rId10"/>
    <p:sldId id="1824" r:id="rId11"/>
    <p:sldId id="2804" r:id="rId12"/>
    <p:sldId id="1660" r:id="rId13"/>
    <p:sldId id="1966" r:id="rId14"/>
    <p:sldId id="1967" r:id="rId15"/>
    <p:sldId id="1968" r:id="rId16"/>
    <p:sldId id="1969" r:id="rId17"/>
    <p:sldId id="1970" r:id="rId18"/>
    <p:sldId id="1971" r:id="rId19"/>
    <p:sldId id="1972" r:id="rId20"/>
    <p:sldId id="1973" r:id="rId21"/>
    <p:sldId id="1974" r:id="rId22"/>
    <p:sldId id="1975" r:id="rId23"/>
    <p:sldId id="1976" r:id="rId24"/>
    <p:sldId id="1977" r:id="rId25"/>
    <p:sldId id="1978" r:id="rId26"/>
    <p:sldId id="1979" r:id="rId27"/>
    <p:sldId id="1980" r:id="rId28"/>
    <p:sldId id="1562" r:id="rId29"/>
    <p:sldId id="2802" r:id="rId30"/>
    <p:sldId id="1940" r:id="rId31"/>
    <p:sldId id="1981" r:id="rId32"/>
    <p:sldId id="1941" r:id="rId33"/>
    <p:sldId id="1982" r:id="rId34"/>
    <p:sldId id="1942" r:id="rId35"/>
    <p:sldId id="1983" r:id="rId36"/>
    <p:sldId id="1621" r:id="rId3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038600" y="3401863"/>
            <a:ext cx="79291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3a-21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4889500" cy="48895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Which words in the spelling list match these descriptions?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small boy 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put his books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boy 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put his books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84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put his books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8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put his books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45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books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60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books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8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37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8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Places 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Proper Nouns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satchel.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0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32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watched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472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quiet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58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fisherman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36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fisherman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65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fisherman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riverbank.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65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satchel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fisherman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riverbank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7B040F-8788-41ED-89FA-6D8D063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688700"/>
            <a:ext cx="4114800" cy="2740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FB81A6-9260-4B47-B790-7340133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75" y="3911875"/>
            <a:ext cx="44386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940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1DA67A8-980D-4438-939A-55DF7EC7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74" y="-76200"/>
            <a:ext cx="8353851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0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B4DC00-9012-4EE6-B743-C8C51524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33" y="1072295"/>
            <a:ext cx="3062923" cy="471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88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I went to the kitchen to fe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tch</a:t>
            </a:r>
            <a:r>
              <a:rPr kumimoji="1" lang="en-US" altLang="ja-JP" sz="5400" b="1" dirty="0"/>
              <a:t> the ke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tch</a:t>
            </a:r>
            <a:r>
              <a:rPr kumimoji="1" lang="en-US" altLang="ja-JP" sz="5400" b="1" dirty="0"/>
              <a:t>up.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B4DC00-9012-4EE6-B743-C8C51524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33" y="1072295"/>
            <a:ext cx="3062923" cy="471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305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6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973D54-F6FE-481E-8719-A933B64D6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19187"/>
            <a:ext cx="4409440" cy="64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60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6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261415" y="2286000"/>
            <a:ext cx="4037138" cy="384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We wa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</a:rPr>
              <a:t>tch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ed the bu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</a:rPr>
              <a:t>tch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er cut up the meat.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973D54-F6FE-481E-8719-A933B64D6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19187"/>
            <a:ext cx="4409440" cy="64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30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9E38A4-E804-40CB-A14B-04A1DBD1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62" y="2111472"/>
            <a:ext cx="5071956" cy="369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655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05264" y="1837151"/>
            <a:ext cx="5790735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He stre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tch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ed his arms and legs when he stood up</a:t>
            </a:r>
            <a:r>
              <a:rPr kumimoji="1"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9E38A4-E804-40CB-A14B-04A1DBD1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62" y="2111472"/>
            <a:ext cx="5071956" cy="369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59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1977506" y="1968897"/>
            <a:ext cx="349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7ED582-2BE1-4C68-8F51-AFA171EC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60" y="1892617"/>
            <a:ext cx="4267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&lt;tch&gt;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097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ca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fe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wi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ma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hu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6EAB1E8-FB39-4C24-A07F-B182C90F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4" y="145183"/>
            <a:ext cx="3567679" cy="237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3CA289E-0FFF-4DBA-B2BB-82B5D7DE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60" y="59558"/>
            <a:ext cx="3733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1ABD8B4-48A0-4D1C-AF87-3A377D4A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937" y="29799"/>
            <a:ext cx="1641223" cy="257906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385AC03-1F1D-4F25-BC83-55BC44A79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52" y="3319971"/>
            <a:ext cx="2471104" cy="256171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83736C7-C376-4EDC-9078-D863C5FE8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750" y="3776663"/>
            <a:ext cx="2068512" cy="206851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F0610CD-F0C1-4DEC-B4E0-3BA0D67DB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306" y="3701058"/>
            <a:ext cx="3445659" cy="229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424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sna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 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swi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ske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cru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67D6612-FCF0-43DF-AE17-666D298E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1" y="101821"/>
            <a:ext cx="3302152" cy="229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8B98236-0B86-43FA-96EF-4EA6943F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24" y="48025"/>
            <a:ext cx="2528570" cy="257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223F9C5-CB09-4D35-A92B-D346B632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844" y="192925"/>
            <a:ext cx="3376716" cy="225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B497E0F-49C3-4741-AB18-1322B2AE2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09" y="3455852"/>
            <a:ext cx="1741114" cy="247421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47AA115-50CA-4D7E-8897-F687FE6CD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582" y="3071277"/>
            <a:ext cx="2131216" cy="284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5AEA556-EBF1-46A4-8E6A-7CC40D64A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243" y="3107112"/>
            <a:ext cx="1884838" cy="28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   stre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    scra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ing   stre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971AF41-3BDC-43CB-ACA3-EC32400A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3" y="413130"/>
            <a:ext cx="3432627" cy="227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DEB5CA0-2DD9-43BC-9760-4BC10C03A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09" y="220419"/>
            <a:ext cx="2538995" cy="253899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30F786D-263B-47B8-9E18-F48F0A885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924" y="485634"/>
            <a:ext cx="2273780" cy="227378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205556C-81FA-4CE2-A777-13FBD7EF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87" y="3580002"/>
            <a:ext cx="2017239" cy="235466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6F09C02-AFF2-4E59-8D7F-9EC7BCF02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551" y="3737212"/>
            <a:ext cx="3643312" cy="240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8BAAFBD-E7A9-4427-9567-7AB09E429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538" y="3725311"/>
            <a:ext cx="3187834" cy="240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4F248B-DBB6-4B77-B53C-039E4A5F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174301"/>
            <a:ext cx="1834858" cy="122010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9BE5A5B-D5E5-4F34-B9A6-B3FD577E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86" y="149098"/>
            <a:ext cx="1868587" cy="133209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137F2F5-5D5B-4619-9D4F-8A0364A1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616" y="107599"/>
            <a:ext cx="960776" cy="151081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F0878A6-4426-4076-A6FD-25792F7F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47" y="136226"/>
            <a:ext cx="1284088" cy="132836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9CD0413-996B-42FB-815B-71CD417C6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378" y="107599"/>
            <a:ext cx="1280250" cy="127648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64E78D9-503F-4644-A1B3-DDC450281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666" y="174301"/>
            <a:ext cx="1933727" cy="129029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9439A7B-6E3E-4908-93F4-40B0133517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55" y="2523271"/>
            <a:ext cx="1919385" cy="133399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E032DA1-4B90-41CF-B617-250ECD044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745" y="2426014"/>
            <a:ext cx="1530134" cy="155594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E0690D0-80D3-4061-9621-80D3980DF0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8284" y="2426014"/>
            <a:ext cx="1981502" cy="132338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1BDB27B-1928-4905-A14E-03695956F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0426" y="2254778"/>
            <a:ext cx="1169382" cy="166585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44C87F8-5308-410C-A8C5-9C7CCE7457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9038" y="2254778"/>
            <a:ext cx="1343661" cy="178898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D9A945A4-48C3-4FDD-B874-68EB36CE1B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5759" y="2196885"/>
            <a:ext cx="1109229" cy="1656687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9C5205A3-7B9D-4906-AE45-142CA90281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2978" y="4598897"/>
            <a:ext cx="1918618" cy="127112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D167C554-6527-4718-805E-0C70DB4019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5357" y="4595851"/>
            <a:ext cx="1366714" cy="136999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DD0DCC1-4583-4ACC-B443-E236714B75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548" y="4557396"/>
            <a:ext cx="1468126" cy="146812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9483DFDE-257E-4F40-9294-3E214E2261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71964" y="4569384"/>
            <a:ext cx="1268079" cy="1482617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825F556-671E-4641-A574-CD6AC10347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5528" y="4569384"/>
            <a:ext cx="2143281" cy="141571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954AF0D-C6FB-4425-8722-1A187859A1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52573" y="4729688"/>
            <a:ext cx="1590447" cy="12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1403</TotalTime>
  <Words>574</Words>
  <Application>Microsoft Office PowerPoint</Application>
  <PresentationFormat>ワイド画面</PresentationFormat>
  <Paragraphs>209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111</cp:revision>
  <cp:lastPrinted>2021-09-08T22:42:29Z</cp:lastPrinted>
  <dcterms:created xsi:type="dcterms:W3CDTF">2021-03-28T09:30:35Z</dcterms:created>
  <dcterms:modified xsi:type="dcterms:W3CDTF">2022-08-15T03:53:24Z</dcterms:modified>
</cp:coreProperties>
</file>