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785" r:id="rId3"/>
    <p:sldId id="1634" r:id="rId4"/>
    <p:sldId id="1635" r:id="rId5"/>
    <p:sldId id="1636" r:id="rId6"/>
    <p:sldId id="1637" r:id="rId7"/>
    <p:sldId id="1638" r:id="rId8"/>
    <p:sldId id="1639" r:id="rId9"/>
    <p:sldId id="1640" r:id="rId10"/>
    <p:sldId id="1641" r:id="rId11"/>
    <p:sldId id="1642" r:id="rId12"/>
    <p:sldId id="1643" r:id="rId13"/>
    <p:sldId id="1644" r:id="rId14"/>
    <p:sldId id="1645" r:id="rId15"/>
    <p:sldId id="1646" r:id="rId16"/>
    <p:sldId id="1647" r:id="rId17"/>
    <p:sldId id="1648" r:id="rId18"/>
    <p:sldId id="1649" r:id="rId19"/>
    <p:sldId id="1650" r:id="rId20"/>
    <p:sldId id="1651" r:id="rId21"/>
    <p:sldId id="1652" r:id="rId22"/>
    <p:sldId id="1653" r:id="rId23"/>
    <p:sldId id="1661" r:id="rId24"/>
    <p:sldId id="1523" r:id="rId25"/>
    <p:sldId id="1521" r:id="rId26"/>
    <p:sldId id="1522" r:id="rId27"/>
    <p:sldId id="1558" r:id="rId28"/>
    <p:sldId id="2803" r:id="rId29"/>
    <p:sldId id="1686" r:id="rId30"/>
    <p:sldId id="1562" r:id="rId31"/>
    <p:sldId id="2802" r:id="rId32"/>
    <p:sldId id="1559" r:id="rId33"/>
    <p:sldId id="1691" r:id="rId34"/>
    <p:sldId id="1560" r:id="rId35"/>
    <p:sldId id="1690" r:id="rId36"/>
    <p:sldId id="1561" r:id="rId37"/>
    <p:sldId id="1689" r:id="rId38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2023/5/4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12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632841" y="3401863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3a-5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0" y="225159"/>
            <a:ext cx="6632841" cy="663284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3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08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8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9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4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beanstalk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55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beanstalk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grew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704113" y="3334810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Parts of Speech.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beanstalk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grew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rapidly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9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beanstalk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grew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rapidly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outside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2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quickly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brushed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teeth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tall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beanstalk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grew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66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rapidly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outside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cottage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492240" y="1316599"/>
            <a:ext cx="632968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&lt;</a:t>
            </a:r>
            <a:r>
              <a:rPr lang="en-US" altLang="ja-JP" sz="4800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ee</a:t>
            </a: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&gt;&lt;</a:t>
            </a:r>
            <a:r>
              <a:rPr lang="en-US" altLang="ja-JP" sz="4800" dirty="0" err="1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ea</a:t>
            </a:r>
            <a:r>
              <a:rPr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&gt;&lt;e-e&gt;</a:t>
            </a:r>
            <a:endParaRPr kumimoji="1"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4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97840" y="2194560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f	       gr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	      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0110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	 	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b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4DA03FD-3F5F-45CE-B30F-B8F3EABA9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" y="58861"/>
            <a:ext cx="3036887" cy="227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1328F4E-7038-4ACD-9A7C-F454E02D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0" y="56284"/>
            <a:ext cx="3831907" cy="221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0D7F82A-6E13-4761-B903-4D0D40781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910" y="145538"/>
            <a:ext cx="3724650" cy="229148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F227FA8-591C-4B26-9142-0109A2D02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4" y="3067471"/>
            <a:ext cx="2086927" cy="280601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F6BCEC-E70F-40F9-AC25-621F18A39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910" y="3359299"/>
            <a:ext cx="3648450" cy="234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new year eve clipart に対する画像結果">
            <a:extLst>
              <a:ext uri="{FF2B5EF4-FFF2-40B4-BE49-F238E27FC236}">
                <a16:creationId xmlns:a16="http://schemas.microsoft.com/office/drawing/2014/main" id="{0BC3B935-38D7-B7CA-C6EB-E46EDED7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26" y="3531244"/>
            <a:ext cx="2107947" cy="21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03200" y="2194560"/>
            <a:ext cx="1156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cher	  th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 coff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pot	  thirt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 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ning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BF99B4-AAEB-4B87-B95B-412FF53B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" y="192925"/>
            <a:ext cx="2651443" cy="213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5FFFC1C-949D-4D18-AA07-6A9300EC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3" y="192925"/>
            <a:ext cx="2831957" cy="216411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D8569A0-46A7-4C6B-8980-5DEABB8F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59" y="260723"/>
            <a:ext cx="3168015" cy="211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6A3CFEA-BA64-4C3E-A64D-D8E782CD6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8" y="3429000"/>
            <a:ext cx="3210560" cy="243224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DB22D0D-5F4F-4446-B496-A222BDEC3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534" y="3424396"/>
            <a:ext cx="2271844" cy="227184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39240A4-8A06-4900-B4A3-175934514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160" y="3524314"/>
            <a:ext cx="3124200" cy="23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03200" y="2415446"/>
            <a:ext cx="1177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nstalk   undern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th  agr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ment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03200" y="5988618"/>
            <a:ext cx="1226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    comp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daydr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376391C-9361-47D1-B368-7AD9BAC5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338425"/>
            <a:ext cx="3523243" cy="20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D405F4-0403-4C61-9902-05555A8F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338" y="224756"/>
            <a:ext cx="4066518" cy="230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CF8EF06-25E2-4635-B64F-3E57699E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117" y="235028"/>
            <a:ext cx="2642969" cy="233801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0D85F2F-8A24-4755-8E7B-D804388B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54" y="3574066"/>
            <a:ext cx="2584231" cy="25842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4F2F13E-CF7A-482D-93D0-119B0EAF7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592" y="3390744"/>
            <a:ext cx="26955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69297AF-22FA-47C1-8DB6-F4443D67F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662" y="4161089"/>
            <a:ext cx="3770750" cy="186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38DB91A-70C7-4B32-8CD0-2D28BCF32E3E}"/>
              </a:ext>
            </a:extLst>
          </p:cNvPr>
          <p:cNvSpPr txBox="1"/>
          <p:nvPr/>
        </p:nvSpPr>
        <p:spPr>
          <a:xfrm>
            <a:off x="0" y="1584242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042E826-9F93-4D88-98C7-B7865ED0A37B}"/>
              </a:ext>
            </a:extLst>
          </p:cNvPr>
          <p:cNvSpPr txBox="1"/>
          <p:nvPr/>
        </p:nvSpPr>
        <p:spPr>
          <a:xfrm>
            <a:off x="10191601" y="1780147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AD05D55-C061-49B6-82A4-7D1CC387970A}"/>
              </a:ext>
            </a:extLst>
          </p:cNvPr>
          <p:cNvSpPr txBox="1"/>
          <p:nvPr/>
        </p:nvSpPr>
        <p:spPr>
          <a:xfrm>
            <a:off x="3674536" y="1566269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D27F9D5-E87C-4CB2-B1BC-BDB2E3D3E114}"/>
              </a:ext>
            </a:extLst>
          </p:cNvPr>
          <p:cNvSpPr txBox="1"/>
          <p:nvPr/>
        </p:nvSpPr>
        <p:spPr>
          <a:xfrm>
            <a:off x="5840155" y="1780148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4E8CDE0-C887-42E4-B02D-48BC51AFE38C}"/>
              </a:ext>
            </a:extLst>
          </p:cNvPr>
          <p:cNvSpPr txBox="1"/>
          <p:nvPr/>
        </p:nvSpPr>
        <p:spPr>
          <a:xfrm>
            <a:off x="1862973" y="1912241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F423604-3C7B-487A-A7DE-E7D619C332B5}"/>
              </a:ext>
            </a:extLst>
          </p:cNvPr>
          <p:cNvSpPr txBox="1"/>
          <p:nvPr/>
        </p:nvSpPr>
        <p:spPr>
          <a:xfrm>
            <a:off x="8151765" y="1542361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7FAC92-8CBE-4B75-B1E0-DEABB4BDD29F}"/>
              </a:ext>
            </a:extLst>
          </p:cNvPr>
          <p:cNvSpPr txBox="1"/>
          <p:nvPr/>
        </p:nvSpPr>
        <p:spPr>
          <a:xfrm>
            <a:off x="31291" y="3962763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701D9F-57C7-4773-9C89-D77CD9CBBE6A}"/>
              </a:ext>
            </a:extLst>
          </p:cNvPr>
          <p:cNvSpPr txBox="1"/>
          <p:nvPr/>
        </p:nvSpPr>
        <p:spPr>
          <a:xfrm>
            <a:off x="1992294" y="4300433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221D200-8BA6-4CC0-9112-64977C26FFCD}"/>
              </a:ext>
            </a:extLst>
          </p:cNvPr>
          <p:cNvSpPr txBox="1"/>
          <p:nvPr/>
        </p:nvSpPr>
        <p:spPr>
          <a:xfrm>
            <a:off x="3860976" y="4044059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13C1B54-627A-46EF-BCD8-4EC684F7CEE4}"/>
              </a:ext>
            </a:extLst>
          </p:cNvPr>
          <p:cNvSpPr txBox="1"/>
          <p:nvPr/>
        </p:nvSpPr>
        <p:spPr>
          <a:xfrm>
            <a:off x="5729658" y="4259825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CDD6ED4-8F5B-491E-A94A-D2ED6CE81FCD}"/>
              </a:ext>
            </a:extLst>
          </p:cNvPr>
          <p:cNvSpPr txBox="1"/>
          <p:nvPr/>
        </p:nvSpPr>
        <p:spPr>
          <a:xfrm>
            <a:off x="7991809" y="4044059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C8B16C0-FBBA-46CC-BCED-39C96E26F56C}"/>
              </a:ext>
            </a:extLst>
          </p:cNvPr>
          <p:cNvSpPr txBox="1"/>
          <p:nvPr/>
        </p:nvSpPr>
        <p:spPr>
          <a:xfrm>
            <a:off x="10083096" y="4215325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AB38822-3F9B-4CFD-9B08-667C381975E9}"/>
              </a:ext>
            </a:extLst>
          </p:cNvPr>
          <p:cNvSpPr txBox="1"/>
          <p:nvPr/>
        </p:nvSpPr>
        <p:spPr>
          <a:xfrm>
            <a:off x="35495" y="6199925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65C3FEC-33CF-4956-B03C-9D3EC62D00B2}"/>
              </a:ext>
            </a:extLst>
          </p:cNvPr>
          <p:cNvSpPr txBox="1"/>
          <p:nvPr/>
        </p:nvSpPr>
        <p:spPr>
          <a:xfrm>
            <a:off x="2060465" y="6457905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899841A-E421-45AA-BAE9-A22BACA27CCF}"/>
              </a:ext>
            </a:extLst>
          </p:cNvPr>
          <p:cNvSpPr txBox="1"/>
          <p:nvPr/>
        </p:nvSpPr>
        <p:spPr>
          <a:xfrm>
            <a:off x="3799310" y="6077427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BBAB46B-9348-430C-A8B4-2EA854EF3D5A}"/>
              </a:ext>
            </a:extLst>
          </p:cNvPr>
          <p:cNvSpPr txBox="1"/>
          <p:nvPr/>
        </p:nvSpPr>
        <p:spPr>
          <a:xfrm>
            <a:off x="5392661" y="6458803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B1CB52E-0121-40EB-B367-2F107C8FBA56}"/>
              </a:ext>
            </a:extLst>
          </p:cNvPr>
          <p:cNvSpPr txBox="1"/>
          <p:nvPr/>
        </p:nvSpPr>
        <p:spPr>
          <a:xfrm>
            <a:off x="7664945" y="6119213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9061B75-EA53-4482-BD59-B4DE01C438E8}"/>
              </a:ext>
            </a:extLst>
          </p:cNvPr>
          <p:cNvSpPr txBox="1"/>
          <p:nvPr/>
        </p:nvSpPr>
        <p:spPr>
          <a:xfrm>
            <a:off x="10056982" y="6393857"/>
            <a:ext cx="215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</a:t>
            </a:r>
            <a:r>
              <a:rPr lang="en-US" altLang="ja-JP" u="sng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E9D2C2E-B1F3-4C6D-990C-8F05DFBD7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895" y="111638"/>
            <a:ext cx="1743338" cy="13057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6B0AD74-3EB3-4BB1-A60D-0D9CBF9E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789" y="60707"/>
            <a:ext cx="2318424" cy="13416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05A0C9-5F57-436E-831A-F1DC0AB1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678" y="146685"/>
            <a:ext cx="1862490" cy="11461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FB89E52-8CAE-4877-A4CD-52045696C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66" y="4238"/>
            <a:ext cx="970799" cy="13057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755769-F216-4A8F-8163-2C0493BF3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198" y="132553"/>
            <a:ext cx="1812360" cy="1161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D2C9A1-89ED-4005-A6C6-C6452DA7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7678" y="2323032"/>
            <a:ext cx="1673552" cy="13465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BFA2C6-BBD0-4032-89E2-13814264A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05" y="2262452"/>
            <a:ext cx="1660208" cy="12655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1F24763-9C38-445E-84B3-3C23316EB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043" y="2273031"/>
            <a:ext cx="1901156" cy="1265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725893-0FA5-4DB0-800F-981D10CCF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4063" y="2227182"/>
            <a:ext cx="1755492" cy="13283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E9E3F2-8293-4320-BC8D-E10C98EE7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9343" y="2427617"/>
            <a:ext cx="1302705" cy="13027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365F2C2-3787-4A1F-A2D1-F2B1F1FBF9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5063" y="2252923"/>
            <a:ext cx="1950064" cy="1467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FD7CD4C-D595-4F6B-8C4F-FBBB1DEEA8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4192" y="4609094"/>
            <a:ext cx="1793160" cy="1054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2429F73-97F4-4C2A-95FF-755F9A45DA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8993" y="4709302"/>
            <a:ext cx="2553691" cy="14472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5E718D9-872F-4A42-B1F5-92D6676183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2422" y="4427460"/>
            <a:ext cx="1518424" cy="133999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E9C396A-149D-4C28-84B0-22A8AB8C58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110" y="4389688"/>
            <a:ext cx="1458327" cy="145832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09C519E-000C-47F3-9F2B-200A4742D8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30981" y="4505838"/>
            <a:ext cx="1542811" cy="161960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26AEDBA-6AB4-4B5D-A0C6-C770403A8F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9249" y="4989354"/>
            <a:ext cx="2133727" cy="1054799"/>
          </a:xfrm>
          <a:prstGeom prst="rect">
            <a:avLst/>
          </a:prstGeom>
        </p:spPr>
      </p:pic>
      <p:pic>
        <p:nvPicPr>
          <p:cNvPr id="39" name="Picture 2" descr="new year eve clipart に対する画像結果">
            <a:extLst>
              <a:ext uri="{FF2B5EF4-FFF2-40B4-BE49-F238E27FC236}">
                <a16:creationId xmlns:a16="http://schemas.microsoft.com/office/drawing/2014/main" id="{2183DA4E-97E0-9B17-72DC-63FF5560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90" y="83550"/>
            <a:ext cx="1305753" cy="13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38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86375" y="1297549"/>
            <a:ext cx="751649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Spelling List </a:t>
            </a:r>
            <a:endParaRPr lang="en-US" altLang="ja-JP" sz="48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Fill in the mission letters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933574"/>
            <a:ext cx="4325669" cy="492442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75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185734-00FA-1412-9CD4-F581891A3425}"/>
              </a:ext>
            </a:extLst>
          </p:cNvPr>
          <p:cNvSpPr txBox="1"/>
          <p:nvPr/>
        </p:nvSpPr>
        <p:spPr>
          <a:xfrm>
            <a:off x="485775" y="266700"/>
            <a:ext cx="4848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coffee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greed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agreement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thirteen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underneath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6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old teapot fell off the little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336331" y="1581813"/>
            <a:ext cx="4708635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44E9F9-8A34-4D53-9287-06CF4903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65" r="-1" b="2084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837A8F-1E22-428A-89A7-BBF76D3C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37" r="2" b="2048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9923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336331" y="1581813"/>
            <a:ext cx="4708635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/>
              <a:t>This </a:t>
            </a:r>
            <a:r>
              <a:rPr lang="en-US" altLang="ja-JP" sz="5400" b="1" dirty="0">
                <a:solidFill>
                  <a:srgbClr val="FF0000"/>
                </a:solidFill>
              </a:rPr>
              <a:t>e</a:t>
            </a:r>
            <a:r>
              <a:rPr lang="en-US" altLang="ja-JP" sz="5400" b="1" dirty="0"/>
              <a:t>v</a:t>
            </a:r>
            <a:r>
              <a:rPr lang="en-US" altLang="ja-JP" sz="5400" b="1" dirty="0">
                <a:solidFill>
                  <a:srgbClr val="FF0000"/>
                </a:solidFill>
              </a:rPr>
              <a:t>e</a:t>
            </a:r>
            <a:r>
              <a:rPr lang="en-US" altLang="ja-JP" sz="5400" b="1" dirty="0"/>
              <a:t>ning I had m</a:t>
            </a:r>
            <a:r>
              <a:rPr lang="en-US" altLang="ja-JP" sz="5400" b="1" dirty="0">
                <a:solidFill>
                  <a:srgbClr val="FF0000"/>
                </a:solidFill>
              </a:rPr>
              <a:t>ea</a:t>
            </a:r>
            <a:r>
              <a:rPr lang="en-US" altLang="ja-JP" sz="5400" b="1" dirty="0"/>
              <a:t>t and l</a:t>
            </a:r>
            <a:r>
              <a:rPr lang="en-US" altLang="ja-JP" sz="5400" b="1" dirty="0">
                <a:solidFill>
                  <a:srgbClr val="FF0000"/>
                </a:solidFill>
              </a:rPr>
              <a:t>ee</a:t>
            </a:r>
            <a:r>
              <a:rPr lang="en-US" altLang="ja-JP" sz="5400" b="1" dirty="0"/>
              <a:t>ks for dinner</a:t>
            </a:r>
            <a:r>
              <a:rPr kumimoji="1" lang="en-US" altLang="ja-JP" sz="5400" b="1" dirty="0"/>
              <a:t>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44E9F9-8A34-4D53-9287-06CF4903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65" r="-1" b="2084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1837A8F-1E22-428A-89A7-BBF76D3C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37" r="2" b="2048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8494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04FF1B-6888-4067-9920-F492F675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2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193040" y="824727"/>
            <a:ext cx="4925613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31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04FF1B-6888-4067-9920-F492F6750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2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193040" y="824727"/>
            <a:ext cx="4925613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 found gr</a:t>
            </a:r>
            <a:r>
              <a:rPr kumimoji="1" lang="en-US" altLang="ja-JP" sz="52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ee</a:t>
            </a:r>
            <a:r>
              <a:rPr kumimoji="1" lang="en-US" altLang="ja-JP" sz="52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 s</a:t>
            </a:r>
            <a:r>
              <a:rPr kumimoji="1" lang="en-US" altLang="ja-JP" sz="52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ea</a:t>
            </a:r>
            <a:r>
              <a:rPr kumimoji="1" lang="en-US" altLang="ja-JP" sz="52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</a:t>
            </a:r>
            <a:r>
              <a:rPr kumimoji="1" lang="en-US" altLang="ja-JP" sz="52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ee</a:t>
            </a:r>
            <a:r>
              <a:rPr kumimoji="1" lang="en-US" altLang="ja-JP" sz="52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 on the b</a:t>
            </a:r>
            <a:r>
              <a:rPr kumimoji="1" lang="en-US" altLang="ja-JP" sz="52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ea</a:t>
            </a:r>
            <a:r>
              <a:rPr kumimoji="1" lang="en-US" altLang="ja-JP" sz="52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ch.</a:t>
            </a:r>
          </a:p>
        </p:txBody>
      </p:sp>
    </p:spTree>
    <p:extLst>
      <p:ext uri="{BB962C8B-B14F-4D97-AF65-F5344CB8AC3E}">
        <p14:creationId xmlns:p14="http://schemas.microsoft.com/office/powerpoint/2010/main" val="1989879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80340" y="1747118"/>
            <a:ext cx="4612074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5C806B-49CD-4DF5-A5A9-C712786E3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5" b="-1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A6AB84-3A99-4409-BF3D-3E8AF024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8" r="-2" b="18563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6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80340" y="1747118"/>
            <a:ext cx="4612074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had a dr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 about thr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g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ting b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5C806B-49CD-4DF5-A5A9-C712786E3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5" b="-1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A6AB84-3A99-4409-BF3D-3E8AF024A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8" r="-2" b="18563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1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teapot fell off the little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8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fell off the little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9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off the little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little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table.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old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teapot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fell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off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little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table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 quickly washed and brushed their teeth.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A tall beanstalk grew rapidly outside 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 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cottage.</a:t>
            </a:r>
            <a:endParaRPr kumimoji="1"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5D14FC-469C-43F6-9BF2-A07F193BB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98" y="355563"/>
            <a:ext cx="1817226" cy="1817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095780-1330-4F20-B8C6-C44355A5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62111">
            <a:off x="10747674" y="1475375"/>
            <a:ext cx="995824" cy="9893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CF80315-BFDC-4F3E-98E3-A3BDB930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732" y="3782964"/>
            <a:ext cx="2128752" cy="14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41DECC-319F-4FB4-A8F3-6321FDD4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96" y="3873393"/>
            <a:ext cx="16573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28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801</Words>
  <Application>Microsoft Office PowerPoint</Application>
  <PresentationFormat>ワイド画面</PresentationFormat>
  <Paragraphs>288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42</cp:revision>
  <cp:lastPrinted>2023-05-04T01:13:55Z</cp:lastPrinted>
  <dcterms:created xsi:type="dcterms:W3CDTF">2021-03-28T09:30:35Z</dcterms:created>
  <dcterms:modified xsi:type="dcterms:W3CDTF">2023-05-04T01:15:01Z</dcterms:modified>
</cp:coreProperties>
</file>