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266" r:id="rId3"/>
    <p:sldId id="1616" r:id="rId4"/>
    <p:sldId id="1656" r:id="rId5"/>
    <p:sldId id="1655" r:id="rId6"/>
    <p:sldId id="1654" r:id="rId7"/>
    <p:sldId id="1652" r:id="rId8"/>
    <p:sldId id="1651" r:id="rId9"/>
    <p:sldId id="1650" r:id="rId10"/>
    <p:sldId id="1649" r:id="rId11"/>
    <p:sldId id="1648" r:id="rId12"/>
    <p:sldId id="1647" r:id="rId13"/>
    <p:sldId id="1646" r:id="rId14"/>
    <p:sldId id="1645" r:id="rId15"/>
    <p:sldId id="1644" r:id="rId16"/>
    <p:sldId id="1643" r:id="rId17"/>
    <p:sldId id="1642" r:id="rId18"/>
    <p:sldId id="1641" r:id="rId19"/>
    <p:sldId id="1640" r:id="rId20"/>
    <p:sldId id="1639" r:id="rId21"/>
    <p:sldId id="1533" r:id="rId22"/>
    <p:sldId id="1669" r:id="rId23"/>
    <p:sldId id="1670" r:id="rId24"/>
    <p:sldId id="1671" r:id="rId25"/>
    <p:sldId id="1672" r:id="rId26"/>
    <p:sldId id="1674" r:id="rId27"/>
    <p:sldId id="1673" r:id="rId28"/>
    <p:sldId id="1675" r:id="rId29"/>
    <p:sldId id="1546" r:id="rId30"/>
    <p:sldId id="1575" r:id="rId31"/>
    <p:sldId id="1657" r:id="rId32"/>
    <p:sldId id="1658" r:id="rId33"/>
    <p:sldId id="1659" r:id="rId34"/>
    <p:sldId id="1660" r:id="rId35"/>
    <p:sldId id="1661" r:id="rId36"/>
    <p:sldId id="1662" r:id="rId37"/>
    <p:sldId id="1663" r:id="rId38"/>
    <p:sldId id="1664" r:id="rId39"/>
    <p:sldId id="1665" r:id="rId40"/>
    <p:sldId id="1666" r:id="rId41"/>
    <p:sldId id="1668" r:id="rId42"/>
    <p:sldId id="1682" r:id="rId43"/>
    <p:sldId id="1681" r:id="rId44"/>
    <p:sldId id="1680" r:id="rId45"/>
    <p:sldId id="1679" r:id="rId46"/>
    <p:sldId id="1678" r:id="rId47"/>
    <p:sldId id="1677" r:id="rId48"/>
    <p:sldId id="1676" r:id="rId49"/>
    <p:sldId id="1683" r:id="rId50"/>
    <p:sldId id="1614" r:id="rId51"/>
  </p:sldIdLst>
  <p:sldSz cx="12192000" cy="6858000"/>
  <p:notesSz cx="6886575" cy="100171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71" autoAdjust="0"/>
    <p:restoredTop sz="94660"/>
  </p:normalViewPr>
  <p:slideViewPr>
    <p:cSldViewPr snapToGrid="0">
      <p:cViewPr varScale="1">
        <p:scale>
          <a:sx n="67" d="100"/>
          <a:sy n="67" d="100"/>
        </p:scale>
        <p:origin x="70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6632841" y="3401863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3a-4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406400" y="225159"/>
            <a:ext cx="6632841" cy="6632841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8477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stay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tail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mail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spray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shape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7.crayon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8.praying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5A5AB9B-8208-8462-E90F-9049B9F79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8619" y="4652010"/>
            <a:ext cx="3104197" cy="2069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1152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stay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tail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mail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spray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shape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7.crayon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8.praying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9.mai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B9533A1-9BA7-6E2F-3312-592538229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072" y="4433028"/>
            <a:ext cx="2483856" cy="228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220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stay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tail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mail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spray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shape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7.crayon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8.praying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9.mai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layer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8AB4C9A-B048-55F8-DFDB-4AA45EF0C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27" y="1828799"/>
            <a:ext cx="1377632" cy="21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70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stay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tail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mail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spray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shape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7.crayon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8.praying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9.mai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layer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11.escape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DE0C8C8-5446-DB7F-F9A2-F1BC68E68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490161"/>
            <a:ext cx="282892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21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stay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tail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mail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spray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shape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7.crayon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8.praying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9.mai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layer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11.escape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12.pancake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85A12A6-F430-01C7-89A4-5BB2AFE39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27" y="3182258"/>
            <a:ext cx="2357437" cy="190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194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stay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tail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mail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spray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shape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7.crayon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8.praying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9.mai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layer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11.escape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12.pancake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13.birthday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1295A1D-C3C2-5C26-6230-7E0E94C12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335" y="3429000"/>
            <a:ext cx="2612372" cy="242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662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stay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tail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mail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spray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shape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7.crayon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8.praying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9.mai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layer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11.escape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12.pancake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13.birthday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14.yesterday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BD1110F-FF6C-3EB0-3004-C65598CD1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816" y="4199176"/>
            <a:ext cx="3235960" cy="2157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3581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stay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tail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mail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spray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shape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7.crayon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8.praying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9.mai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layer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11.escape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12.pancake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13.birthday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14.yesterday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15.waiting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9A5588F-AB10-1FD2-1152-77BACF6C0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180" y="3688416"/>
            <a:ext cx="2160923" cy="2498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3173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stay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tail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mail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spray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shape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7.crayon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8.praying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9.mai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layer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11.escape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12.pancake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13.birthday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14.yesterday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15.waiting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16.ailing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2AFE1E9-ED34-8B17-DF05-1BCD3B34E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5389" y="3645178"/>
            <a:ext cx="1190834" cy="249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507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stay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tail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mail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spray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shape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7.crayon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8.praying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9.mai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layer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11.escape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12.pancake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13.birthday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14.yesterday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15.waiting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16.ailing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17.animate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EFDFC3E-35F8-33AC-8D6E-89089EFEF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5345" y="4821928"/>
            <a:ext cx="2855695" cy="189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707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25643" y="3021497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Mini Test 2</a:t>
            </a:r>
            <a:endParaRPr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4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47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stay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tail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mail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spray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shape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7.crayon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8.praying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9.mai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layer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11.escape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12.pancake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13.birthday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14.yesterday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15.waiting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16.ailing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17.animate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18.decade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B021CB0-4456-1DAF-31E5-2BB95B89B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146" y="136525"/>
            <a:ext cx="1982203" cy="211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404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25643" y="3021497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Let’s r</a:t>
            </a: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evise parts of speech!</a:t>
            </a:r>
            <a:endParaRPr kumimoji="1" lang="en-US" altLang="ja-JP" sz="44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634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00A0BF12-5989-474A-B395-6E79F26D9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018" y="-4674"/>
            <a:ext cx="9773266" cy="686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904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グラフィカル ユーザー インターフェイス, カレンダー&#10;&#10;自動的に生成された説明">
            <a:extLst>
              <a:ext uri="{FF2B5EF4-FFF2-40B4-BE49-F238E27FC236}">
                <a16:creationId xmlns:a16="http://schemas.microsoft.com/office/drawing/2014/main" id="{77D2598E-3487-FFB6-233F-0EBA0ADE2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843" y="0"/>
            <a:ext cx="9690652" cy="682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136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12E7DFD-4387-BDEC-655C-AB5C034E4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661" y="0"/>
            <a:ext cx="9670774" cy="680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5183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マップ&#10;&#10;自動的に生成された説明">
            <a:extLst>
              <a:ext uri="{FF2B5EF4-FFF2-40B4-BE49-F238E27FC236}">
                <a16:creationId xmlns:a16="http://schemas.microsoft.com/office/drawing/2014/main" id="{7F627A98-BF66-3EB7-8D13-CC430A5B0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691" y="3985"/>
            <a:ext cx="10161377" cy="685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1871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マップ&#10;&#10;自動的に生成された説明">
            <a:extLst>
              <a:ext uri="{FF2B5EF4-FFF2-40B4-BE49-F238E27FC236}">
                <a16:creationId xmlns:a16="http://schemas.microsoft.com/office/drawing/2014/main" id="{8A2F48F1-8EDA-5C9E-C508-E0A46A23C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542" y="0"/>
            <a:ext cx="101887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774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マップ&#10;&#10;自動的に生成された説明">
            <a:extLst>
              <a:ext uri="{FF2B5EF4-FFF2-40B4-BE49-F238E27FC236}">
                <a16:creationId xmlns:a16="http://schemas.microsoft.com/office/drawing/2014/main" id="{F93AB048-D490-9D1B-5B87-90ACFD0E5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259" y="13267"/>
            <a:ext cx="9685481" cy="684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722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504FB8A-3A23-7F51-B46E-0674B0D07E1B}"/>
              </a:ext>
            </a:extLst>
          </p:cNvPr>
          <p:cNvSpPr txBox="1"/>
          <p:nvPr/>
        </p:nvSpPr>
        <p:spPr>
          <a:xfrm>
            <a:off x="2076450" y="1905000"/>
            <a:ext cx="83534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/>
              <a:t>Preposition</a:t>
            </a:r>
          </a:p>
          <a:p>
            <a:pPr algn="ctr"/>
            <a:r>
              <a:rPr lang="en-US" altLang="ja-JP" sz="4000" dirty="0"/>
              <a:t>Conjunction</a:t>
            </a:r>
          </a:p>
          <a:p>
            <a:pPr algn="ctr"/>
            <a:r>
              <a:rPr lang="en-US" altLang="ja-JP" sz="4000" dirty="0"/>
              <a:t>w</a:t>
            </a:r>
            <a:r>
              <a:rPr kumimoji="1" lang="en-US" altLang="ja-JP" sz="4000" dirty="0"/>
              <a:t>ith Big </a:t>
            </a:r>
            <a:r>
              <a:rPr lang="en-US" altLang="ja-JP" sz="4000" dirty="0"/>
              <a:t>B</a:t>
            </a:r>
            <a:r>
              <a:rPr kumimoji="1" lang="en-US" altLang="ja-JP" sz="4000" dirty="0"/>
              <a:t>ook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1086947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25643" y="3021497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Activity Page: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>
                <a:latin typeface="Abadi" panose="020B0604020104020204" pitchFamily="34" charset="0"/>
                <a:ea typeface="+mj-ea"/>
                <a:cs typeface="+mj-cs"/>
              </a:rPr>
              <a:t>Identify as many of the different parts of speech as you can.</a:t>
            </a: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7701280" y="362054"/>
            <a:ext cx="4196080" cy="617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72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stay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05B72FE-F4A2-EA3E-08F3-F7FDFC8AB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14" y="1790247"/>
            <a:ext cx="2659617" cy="211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651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89193E-90B4-48B9-9EA5-EFCADD280790}"/>
              </a:ext>
            </a:extLst>
          </p:cNvPr>
          <p:cNvSpPr txBox="1"/>
          <p:nvPr/>
        </p:nvSpPr>
        <p:spPr>
          <a:xfrm>
            <a:off x="101600" y="132080"/>
            <a:ext cx="11958320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Snake’s Surprise</a:t>
            </a:r>
          </a:p>
          <a:p>
            <a:pPr algn="ctr"/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Inky skipped happily down the dusty road and over a low bridge.  She</a:t>
            </a:r>
          </a:p>
          <a:p>
            <a:endParaRPr lang="en-US" altLang="ja-JP" sz="23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saw her friend Bee in the big meadow.  Bee buzzed busily while she flew</a:t>
            </a:r>
          </a:p>
          <a:p>
            <a:endParaRPr lang="en-US" altLang="ja-JP" sz="23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from flower to flower.  Inky called.  “Bee,” loudly and waved, so her friend</a:t>
            </a:r>
          </a:p>
          <a:p>
            <a:endParaRPr lang="en-US" altLang="ja-JP" sz="23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z</a:t>
            </a:r>
            <a:r>
              <a:rPr kumimoji="1"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oomed quickly across the meadow.</a:t>
            </a:r>
            <a:endParaRPr kumimoji="1" lang="ja-JP" altLang="en-US" sz="23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B8A5556-FDDA-47F3-AB46-E63F70E36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934" y="4318613"/>
            <a:ext cx="5986154" cy="227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681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89193E-90B4-48B9-9EA5-EFCADD280790}"/>
              </a:ext>
            </a:extLst>
          </p:cNvPr>
          <p:cNvSpPr txBox="1"/>
          <p:nvPr/>
        </p:nvSpPr>
        <p:spPr>
          <a:xfrm>
            <a:off x="101600" y="132080"/>
            <a:ext cx="11958320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Snake’s Surprise</a:t>
            </a:r>
          </a:p>
          <a:p>
            <a:pPr algn="ctr"/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300" b="1" dirty="0">
                <a:latin typeface="Cavolini" panose="03000502040302020204" pitchFamily="66" charset="0"/>
                <a:cs typeface="Cavolini" panose="03000502040302020204" pitchFamily="66" charset="0"/>
              </a:rPr>
              <a:t>Inky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skipped happily down the dusty road and over a low bridge.  She</a:t>
            </a:r>
          </a:p>
          <a:p>
            <a:endParaRPr lang="en-US" altLang="ja-JP" sz="23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saw her friend Bee in the big meadow.  Bee buzzed busily while she flew</a:t>
            </a:r>
          </a:p>
          <a:p>
            <a:endParaRPr lang="en-US" altLang="ja-JP" sz="23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from flower to flower.  Inky called.  “Bee,” loudly and waved, so her friend</a:t>
            </a:r>
          </a:p>
          <a:p>
            <a:endParaRPr lang="en-US" altLang="ja-JP" sz="23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z</a:t>
            </a:r>
            <a:r>
              <a:rPr kumimoji="1"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oomed quickly across the meadow.</a:t>
            </a:r>
            <a:endParaRPr kumimoji="1" lang="ja-JP" altLang="en-US" sz="23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B8A5556-FDDA-47F3-AB46-E63F70E36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934" y="4318613"/>
            <a:ext cx="5986154" cy="227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3601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89193E-90B4-48B9-9EA5-EFCADD280790}"/>
              </a:ext>
            </a:extLst>
          </p:cNvPr>
          <p:cNvSpPr txBox="1"/>
          <p:nvPr/>
        </p:nvSpPr>
        <p:spPr>
          <a:xfrm>
            <a:off x="101600" y="132080"/>
            <a:ext cx="11958320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Snake’s Surprise</a:t>
            </a:r>
          </a:p>
          <a:p>
            <a:pPr algn="ctr"/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300" b="1" dirty="0">
                <a:latin typeface="Cavolini" panose="03000502040302020204" pitchFamily="66" charset="0"/>
                <a:cs typeface="Cavolini" panose="03000502040302020204" pitchFamily="66" charset="0"/>
              </a:rPr>
              <a:t>Inky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skipped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happily down the dusty road and over a low bridge.  She</a:t>
            </a:r>
          </a:p>
          <a:p>
            <a:endParaRPr lang="en-US" altLang="ja-JP" sz="23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saw her friend Bee in the big meadow.  Bee buzzed busily while she flew</a:t>
            </a:r>
          </a:p>
          <a:p>
            <a:endParaRPr lang="en-US" altLang="ja-JP" sz="23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from flower to flower.  Inky called.  “Bee,” loudly and waved, so her friend</a:t>
            </a:r>
          </a:p>
          <a:p>
            <a:endParaRPr lang="en-US" altLang="ja-JP" sz="23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z</a:t>
            </a:r>
            <a:r>
              <a:rPr kumimoji="1"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oomed quickly across the meadow.</a:t>
            </a:r>
            <a:endParaRPr kumimoji="1" lang="ja-JP" altLang="en-US" sz="23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B8A5556-FDDA-47F3-AB46-E63F70E36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934" y="4318613"/>
            <a:ext cx="5986154" cy="227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6451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89193E-90B4-48B9-9EA5-EFCADD280790}"/>
              </a:ext>
            </a:extLst>
          </p:cNvPr>
          <p:cNvSpPr txBox="1"/>
          <p:nvPr/>
        </p:nvSpPr>
        <p:spPr>
          <a:xfrm>
            <a:off x="101600" y="132080"/>
            <a:ext cx="11958320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Snake’s Surprise</a:t>
            </a:r>
          </a:p>
          <a:p>
            <a:pPr algn="ctr"/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300" b="1" dirty="0">
                <a:latin typeface="Cavolini" panose="03000502040302020204" pitchFamily="66" charset="0"/>
                <a:cs typeface="Cavolini" panose="03000502040302020204" pitchFamily="66" charset="0"/>
              </a:rPr>
              <a:t>Inky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skipped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happily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down the dusty road and over a low bridge.  She</a:t>
            </a:r>
          </a:p>
          <a:p>
            <a:endParaRPr lang="en-US" altLang="ja-JP" sz="23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saw her friend Bee in the big meadow.  Bee buzzed busily while she flew</a:t>
            </a:r>
          </a:p>
          <a:p>
            <a:endParaRPr lang="en-US" altLang="ja-JP" sz="23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from flower to flower.  Inky called.  “Bee,” loudly and waved, so her friend</a:t>
            </a:r>
          </a:p>
          <a:p>
            <a:endParaRPr lang="en-US" altLang="ja-JP" sz="23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z</a:t>
            </a:r>
            <a:r>
              <a:rPr kumimoji="1"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oomed quickly across the meadow.</a:t>
            </a:r>
            <a:endParaRPr kumimoji="1" lang="ja-JP" altLang="en-US" sz="23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B8A5556-FDDA-47F3-AB46-E63F70E36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934" y="4318613"/>
            <a:ext cx="5986154" cy="227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219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89193E-90B4-48B9-9EA5-EFCADD280790}"/>
              </a:ext>
            </a:extLst>
          </p:cNvPr>
          <p:cNvSpPr txBox="1"/>
          <p:nvPr/>
        </p:nvSpPr>
        <p:spPr>
          <a:xfrm>
            <a:off x="101600" y="132080"/>
            <a:ext cx="11958320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Snake’s Surprise</a:t>
            </a:r>
          </a:p>
          <a:p>
            <a:pPr algn="ctr"/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300" b="1" dirty="0">
                <a:latin typeface="Cavolini" panose="03000502040302020204" pitchFamily="66" charset="0"/>
                <a:cs typeface="Cavolini" panose="03000502040302020204" pitchFamily="66" charset="0"/>
              </a:rPr>
              <a:t>Inky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skipped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happily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down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dusty road and over a low bridge.  She</a:t>
            </a:r>
          </a:p>
          <a:p>
            <a:endParaRPr lang="en-US" altLang="ja-JP" sz="23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saw her friend Bee in the big meadow.  Bee buzzed busily while she flew</a:t>
            </a:r>
          </a:p>
          <a:p>
            <a:endParaRPr lang="en-US" altLang="ja-JP" sz="23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from flower to flower.  Inky called.  “Bee,” loudly and waved, so her friend</a:t>
            </a:r>
          </a:p>
          <a:p>
            <a:endParaRPr lang="en-US" altLang="ja-JP" sz="23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z</a:t>
            </a:r>
            <a:r>
              <a:rPr kumimoji="1"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oomed quickly across the meadow.</a:t>
            </a:r>
            <a:endParaRPr kumimoji="1" lang="ja-JP" altLang="en-US" sz="23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B8A5556-FDDA-47F3-AB46-E63F70E36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934" y="4318613"/>
            <a:ext cx="5986154" cy="227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055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89193E-90B4-48B9-9EA5-EFCADD280790}"/>
              </a:ext>
            </a:extLst>
          </p:cNvPr>
          <p:cNvSpPr txBox="1"/>
          <p:nvPr/>
        </p:nvSpPr>
        <p:spPr>
          <a:xfrm>
            <a:off x="101600" y="132080"/>
            <a:ext cx="11958320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Snake’s Surprise</a:t>
            </a:r>
          </a:p>
          <a:p>
            <a:pPr algn="ctr"/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300" b="1" dirty="0">
                <a:latin typeface="Cavolini" panose="03000502040302020204" pitchFamily="66" charset="0"/>
                <a:cs typeface="Cavolini" panose="03000502040302020204" pitchFamily="66" charset="0"/>
              </a:rPr>
              <a:t>Inky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skipped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happily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down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23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dusty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road and over a low bridge.  She</a:t>
            </a:r>
          </a:p>
          <a:p>
            <a:endParaRPr lang="en-US" altLang="ja-JP" sz="23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saw her friend Bee in the big meadow.  Bee buzzed busily while she flew</a:t>
            </a:r>
          </a:p>
          <a:p>
            <a:endParaRPr lang="en-US" altLang="ja-JP" sz="23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from flower to flower.  Inky called.  “Bee,” loudly and waved, so her friend</a:t>
            </a:r>
          </a:p>
          <a:p>
            <a:endParaRPr lang="en-US" altLang="ja-JP" sz="23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z</a:t>
            </a:r>
            <a:r>
              <a:rPr kumimoji="1"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oomed quickly across the meadow.</a:t>
            </a:r>
            <a:endParaRPr kumimoji="1" lang="ja-JP" altLang="en-US" sz="23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B8A5556-FDDA-47F3-AB46-E63F70E36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934" y="4318613"/>
            <a:ext cx="5986154" cy="227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8409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89193E-90B4-48B9-9EA5-EFCADD280790}"/>
              </a:ext>
            </a:extLst>
          </p:cNvPr>
          <p:cNvSpPr txBox="1"/>
          <p:nvPr/>
        </p:nvSpPr>
        <p:spPr>
          <a:xfrm>
            <a:off x="101600" y="132080"/>
            <a:ext cx="11958320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Snake’s Surprise</a:t>
            </a:r>
          </a:p>
          <a:p>
            <a:pPr algn="ctr"/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300" b="1" dirty="0">
                <a:latin typeface="Cavolini" panose="03000502040302020204" pitchFamily="66" charset="0"/>
                <a:cs typeface="Cavolini" panose="03000502040302020204" pitchFamily="66" charset="0"/>
              </a:rPr>
              <a:t>Inky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skipped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happily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down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23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dusty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latin typeface="Cavolini" panose="03000502040302020204" pitchFamily="66" charset="0"/>
                <a:cs typeface="Cavolini" panose="03000502040302020204" pitchFamily="66" charset="0"/>
              </a:rPr>
              <a:t>road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and over a low bridge.  She</a:t>
            </a:r>
          </a:p>
          <a:p>
            <a:endParaRPr lang="en-US" altLang="ja-JP" sz="23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saw her friend Bee in the big meadow.  Bee buzzed busily while she flew</a:t>
            </a:r>
          </a:p>
          <a:p>
            <a:endParaRPr lang="en-US" altLang="ja-JP" sz="23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from flower to flower.  Inky called.  “Bee,” loudly and waved, so her friend</a:t>
            </a:r>
          </a:p>
          <a:p>
            <a:endParaRPr lang="en-US" altLang="ja-JP" sz="23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z</a:t>
            </a:r>
            <a:r>
              <a:rPr kumimoji="1"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oomed quickly across the meadow.</a:t>
            </a:r>
            <a:endParaRPr kumimoji="1" lang="ja-JP" altLang="en-US" sz="23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B8A5556-FDDA-47F3-AB46-E63F70E36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934" y="4318613"/>
            <a:ext cx="5986154" cy="227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1541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89193E-90B4-48B9-9EA5-EFCADD280790}"/>
              </a:ext>
            </a:extLst>
          </p:cNvPr>
          <p:cNvSpPr txBox="1"/>
          <p:nvPr/>
        </p:nvSpPr>
        <p:spPr>
          <a:xfrm>
            <a:off x="101600" y="132080"/>
            <a:ext cx="11958320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Snake’s Surprise</a:t>
            </a:r>
          </a:p>
          <a:p>
            <a:pPr algn="ctr"/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300" b="1" dirty="0">
                <a:latin typeface="Cavolini" panose="03000502040302020204" pitchFamily="66" charset="0"/>
                <a:cs typeface="Cavolini" panose="03000502040302020204" pitchFamily="66" charset="0"/>
              </a:rPr>
              <a:t>Inky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skipped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happily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down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23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dusty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latin typeface="Cavolini" panose="03000502040302020204" pitchFamily="66" charset="0"/>
                <a:cs typeface="Cavolini" panose="03000502040302020204" pitchFamily="66" charset="0"/>
              </a:rPr>
              <a:t>road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over a low bridge.  She</a:t>
            </a:r>
          </a:p>
          <a:p>
            <a:endParaRPr lang="en-US" altLang="ja-JP" sz="23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saw her friend Bee in the big meadow.  Bee buzzed busily while she flew</a:t>
            </a:r>
          </a:p>
          <a:p>
            <a:endParaRPr lang="en-US" altLang="ja-JP" sz="23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from flower to flower.  Inky called.  “Bee,” loudly and waved, so her friend</a:t>
            </a:r>
          </a:p>
          <a:p>
            <a:endParaRPr lang="en-US" altLang="ja-JP" sz="23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z</a:t>
            </a:r>
            <a:r>
              <a:rPr kumimoji="1"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oomed quickly across the meadow.</a:t>
            </a:r>
            <a:endParaRPr kumimoji="1" lang="ja-JP" altLang="en-US" sz="23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B8A5556-FDDA-47F3-AB46-E63F70E36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934" y="4318613"/>
            <a:ext cx="5986154" cy="227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5816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89193E-90B4-48B9-9EA5-EFCADD280790}"/>
              </a:ext>
            </a:extLst>
          </p:cNvPr>
          <p:cNvSpPr txBox="1"/>
          <p:nvPr/>
        </p:nvSpPr>
        <p:spPr>
          <a:xfrm>
            <a:off x="101600" y="132080"/>
            <a:ext cx="11958320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Snake’s Surprise</a:t>
            </a:r>
          </a:p>
          <a:p>
            <a:pPr algn="ctr"/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300" b="1" dirty="0">
                <a:latin typeface="Cavolini" panose="03000502040302020204" pitchFamily="66" charset="0"/>
                <a:cs typeface="Cavolini" panose="03000502040302020204" pitchFamily="66" charset="0"/>
              </a:rPr>
              <a:t>Inky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skipped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happily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down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23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dusty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latin typeface="Cavolini" panose="03000502040302020204" pitchFamily="66" charset="0"/>
                <a:cs typeface="Cavolini" panose="03000502040302020204" pitchFamily="66" charset="0"/>
              </a:rPr>
              <a:t>road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over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low bridge.  She</a:t>
            </a:r>
          </a:p>
          <a:p>
            <a:endParaRPr lang="en-US" altLang="ja-JP" sz="23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saw her friend Bee in the big meadow.  Bee buzzed busily while she flew</a:t>
            </a:r>
          </a:p>
          <a:p>
            <a:endParaRPr lang="en-US" altLang="ja-JP" sz="23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from flower to flower.  Inky called.  “Bee,” loudly and waved, so her friend</a:t>
            </a:r>
          </a:p>
          <a:p>
            <a:endParaRPr lang="en-US" altLang="ja-JP" sz="23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z</a:t>
            </a:r>
            <a:r>
              <a:rPr kumimoji="1"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oomed quickly across the meadow.</a:t>
            </a:r>
            <a:endParaRPr kumimoji="1" lang="ja-JP" altLang="en-US" sz="23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B8A5556-FDDA-47F3-AB46-E63F70E36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934" y="4318613"/>
            <a:ext cx="5986154" cy="227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567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89193E-90B4-48B9-9EA5-EFCADD280790}"/>
              </a:ext>
            </a:extLst>
          </p:cNvPr>
          <p:cNvSpPr txBox="1"/>
          <p:nvPr/>
        </p:nvSpPr>
        <p:spPr>
          <a:xfrm>
            <a:off x="101600" y="132080"/>
            <a:ext cx="11958320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Snake’s Surprise</a:t>
            </a:r>
          </a:p>
          <a:p>
            <a:pPr algn="ctr"/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300" b="1" dirty="0">
                <a:latin typeface="Cavolini" panose="03000502040302020204" pitchFamily="66" charset="0"/>
                <a:cs typeface="Cavolini" panose="03000502040302020204" pitchFamily="66" charset="0"/>
              </a:rPr>
              <a:t>Inky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skipped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happily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down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23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dusty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latin typeface="Cavolini" panose="03000502040302020204" pitchFamily="66" charset="0"/>
                <a:cs typeface="Cavolini" panose="03000502040302020204" pitchFamily="66" charset="0"/>
              </a:rPr>
              <a:t>road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over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lang="en-US" altLang="ja-JP" sz="23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low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bridge.  She</a:t>
            </a:r>
          </a:p>
          <a:p>
            <a:endParaRPr lang="en-US" altLang="ja-JP" sz="23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saw her friend Bee in the big meadow.  Bee buzzed busily while she flew</a:t>
            </a:r>
          </a:p>
          <a:p>
            <a:endParaRPr lang="en-US" altLang="ja-JP" sz="23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from flower to flower.  Inky called.  “Bee,” loudly and waved, so her friend</a:t>
            </a:r>
          </a:p>
          <a:p>
            <a:endParaRPr lang="en-US" altLang="ja-JP" sz="23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z</a:t>
            </a:r>
            <a:r>
              <a:rPr kumimoji="1"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oomed quickly across the meadow.</a:t>
            </a:r>
            <a:endParaRPr kumimoji="1" lang="ja-JP" altLang="en-US" sz="23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B8A5556-FDDA-47F3-AB46-E63F70E36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934" y="4318613"/>
            <a:ext cx="5986154" cy="227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161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stay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tail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3EEF682-5B74-04BD-A239-174AD41BD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400" y="2383245"/>
            <a:ext cx="1330960" cy="209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520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89193E-90B4-48B9-9EA5-EFCADD280790}"/>
              </a:ext>
            </a:extLst>
          </p:cNvPr>
          <p:cNvSpPr txBox="1"/>
          <p:nvPr/>
        </p:nvSpPr>
        <p:spPr>
          <a:xfrm>
            <a:off x="101600" y="132080"/>
            <a:ext cx="11958320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Snake’s Surprise</a:t>
            </a:r>
          </a:p>
          <a:p>
            <a:pPr algn="ctr"/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300" b="1" dirty="0">
                <a:latin typeface="Cavolini" panose="03000502040302020204" pitchFamily="66" charset="0"/>
                <a:cs typeface="Cavolini" panose="03000502040302020204" pitchFamily="66" charset="0"/>
              </a:rPr>
              <a:t>Inky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skipped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happily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down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23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dusty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latin typeface="Cavolini" panose="03000502040302020204" pitchFamily="66" charset="0"/>
                <a:cs typeface="Cavolini" panose="03000502040302020204" pitchFamily="66" charset="0"/>
              </a:rPr>
              <a:t>road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over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lang="en-US" altLang="ja-JP" sz="23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low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latin typeface="Cavolini" panose="03000502040302020204" pitchFamily="66" charset="0"/>
                <a:cs typeface="Cavolini" panose="03000502040302020204" pitchFamily="66" charset="0"/>
              </a:rPr>
              <a:t>bridge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She</a:t>
            </a:r>
          </a:p>
          <a:p>
            <a:endParaRPr lang="en-US" altLang="ja-JP" sz="23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saw her friend Bee in the big meadow.  Bee buzzed busily while she flew</a:t>
            </a:r>
          </a:p>
          <a:p>
            <a:endParaRPr lang="en-US" altLang="ja-JP" sz="23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from flower to flower.  Inky called.  “Bee,” loudly and waved, so her friend</a:t>
            </a:r>
          </a:p>
          <a:p>
            <a:endParaRPr lang="en-US" altLang="ja-JP" sz="23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z</a:t>
            </a:r>
            <a:r>
              <a:rPr kumimoji="1"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oomed quickly across the meadow.</a:t>
            </a:r>
            <a:endParaRPr kumimoji="1" lang="ja-JP" altLang="en-US" sz="23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B8A5556-FDDA-47F3-AB46-E63F70E36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934" y="4318613"/>
            <a:ext cx="5986154" cy="227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2694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89193E-90B4-48B9-9EA5-EFCADD280790}"/>
              </a:ext>
            </a:extLst>
          </p:cNvPr>
          <p:cNvSpPr txBox="1"/>
          <p:nvPr/>
        </p:nvSpPr>
        <p:spPr>
          <a:xfrm>
            <a:off x="101600" y="132080"/>
            <a:ext cx="11958320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Snake’s Surprise</a:t>
            </a:r>
          </a:p>
          <a:p>
            <a:pPr algn="ctr"/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300" b="1" dirty="0">
                <a:latin typeface="Cavolini" panose="03000502040302020204" pitchFamily="66" charset="0"/>
                <a:cs typeface="Cavolini" panose="03000502040302020204" pitchFamily="66" charset="0"/>
              </a:rPr>
              <a:t>Inky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skipped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happily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down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23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dusty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latin typeface="Cavolini" panose="03000502040302020204" pitchFamily="66" charset="0"/>
                <a:cs typeface="Cavolini" panose="03000502040302020204" pitchFamily="66" charset="0"/>
              </a:rPr>
              <a:t>road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over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lang="en-US" altLang="ja-JP" sz="23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low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latin typeface="Cavolini" panose="03000502040302020204" pitchFamily="66" charset="0"/>
                <a:cs typeface="Cavolini" panose="03000502040302020204" pitchFamily="66" charset="0"/>
              </a:rPr>
              <a:t>bridge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lang="en-US" altLang="ja-JP" sz="23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</a:p>
          <a:p>
            <a:endParaRPr lang="en-US" altLang="ja-JP" sz="23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saw her friend</a:t>
            </a:r>
            <a:r>
              <a:rPr lang="en-US" altLang="ja-JP" sz="23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Bee in the</a:t>
            </a:r>
            <a:r>
              <a:rPr lang="en-US" altLang="ja-JP" sz="23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big</a:t>
            </a:r>
            <a:r>
              <a:rPr lang="en-US" altLang="ja-JP" sz="23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meadow.  Bee buzzed busily while she flew</a:t>
            </a:r>
          </a:p>
          <a:p>
            <a:endParaRPr lang="en-US" altLang="ja-JP" sz="23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from flower to flower.  Inky called.  “Bee,” loudly and waved, so her friend</a:t>
            </a:r>
          </a:p>
          <a:p>
            <a:endParaRPr lang="en-US" altLang="ja-JP" sz="23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z</a:t>
            </a:r>
            <a:r>
              <a:rPr kumimoji="1"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oomed quickly across the meadow.</a:t>
            </a:r>
            <a:endParaRPr kumimoji="1" lang="ja-JP" altLang="en-US" sz="23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B8A5556-FDDA-47F3-AB46-E63F70E36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934" y="4318613"/>
            <a:ext cx="5986154" cy="227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072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89193E-90B4-48B9-9EA5-EFCADD280790}"/>
              </a:ext>
            </a:extLst>
          </p:cNvPr>
          <p:cNvSpPr txBox="1"/>
          <p:nvPr/>
        </p:nvSpPr>
        <p:spPr>
          <a:xfrm>
            <a:off x="101600" y="132080"/>
            <a:ext cx="11958320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Snake’s Surprise</a:t>
            </a:r>
          </a:p>
          <a:p>
            <a:pPr algn="ctr"/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300" b="1" dirty="0">
                <a:latin typeface="Cavolini" panose="03000502040302020204" pitchFamily="66" charset="0"/>
                <a:cs typeface="Cavolini" panose="03000502040302020204" pitchFamily="66" charset="0"/>
              </a:rPr>
              <a:t>Inky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skipped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happily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down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23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dusty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latin typeface="Cavolini" panose="03000502040302020204" pitchFamily="66" charset="0"/>
                <a:cs typeface="Cavolini" panose="03000502040302020204" pitchFamily="66" charset="0"/>
              </a:rPr>
              <a:t>road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over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lang="en-US" altLang="ja-JP" sz="23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low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latin typeface="Cavolini" panose="03000502040302020204" pitchFamily="66" charset="0"/>
                <a:cs typeface="Cavolini" panose="03000502040302020204" pitchFamily="66" charset="0"/>
              </a:rPr>
              <a:t>bridge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lang="en-US" altLang="ja-JP" sz="23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</a:p>
          <a:p>
            <a:endParaRPr lang="en-US" altLang="ja-JP" sz="23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3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saw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her friend</a:t>
            </a:r>
            <a:r>
              <a:rPr lang="en-US" altLang="ja-JP" sz="23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Bee in the</a:t>
            </a:r>
            <a:r>
              <a:rPr lang="en-US" altLang="ja-JP" sz="23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big</a:t>
            </a:r>
            <a:r>
              <a:rPr lang="en-US" altLang="ja-JP" sz="23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meadow.  Bee buzzed busily while she flew</a:t>
            </a:r>
          </a:p>
          <a:p>
            <a:endParaRPr lang="en-US" altLang="ja-JP" sz="23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from flower to flower.  Inky called.  “Bee,” loudly and waved, so her friend</a:t>
            </a:r>
          </a:p>
          <a:p>
            <a:endParaRPr lang="en-US" altLang="ja-JP" sz="23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z</a:t>
            </a:r>
            <a:r>
              <a:rPr kumimoji="1"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oomed quickly across the meadow.</a:t>
            </a:r>
            <a:endParaRPr kumimoji="1" lang="ja-JP" altLang="en-US" sz="23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B8A5556-FDDA-47F3-AB46-E63F70E36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934" y="4318613"/>
            <a:ext cx="5986154" cy="227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6886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89193E-90B4-48B9-9EA5-EFCADD280790}"/>
              </a:ext>
            </a:extLst>
          </p:cNvPr>
          <p:cNvSpPr txBox="1"/>
          <p:nvPr/>
        </p:nvSpPr>
        <p:spPr>
          <a:xfrm>
            <a:off x="101600" y="132080"/>
            <a:ext cx="11958320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Snake’s Surprise</a:t>
            </a:r>
          </a:p>
          <a:p>
            <a:pPr algn="ctr"/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300" b="1" dirty="0">
                <a:latin typeface="Cavolini" panose="03000502040302020204" pitchFamily="66" charset="0"/>
                <a:cs typeface="Cavolini" panose="03000502040302020204" pitchFamily="66" charset="0"/>
              </a:rPr>
              <a:t>Inky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skipped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happily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down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23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dusty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latin typeface="Cavolini" panose="03000502040302020204" pitchFamily="66" charset="0"/>
                <a:cs typeface="Cavolini" panose="03000502040302020204" pitchFamily="66" charset="0"/>
              </a:rPr>
              <a:t>road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over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lang="en-US" altLang="ja-JP" sz="23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low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latin typeface="Cavolini" panose="03000502040302020204" pitchFamily="66" charset="0"/>
                <a:cs typeface="Cavolini" panose="03000502040302020204" pitchFamily="66" charset="0"/>
              </a:rPr>
              <a:t>bridge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lang="en-US" altLang="ja-JP" sz="23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</a:p>
          <a:p>
            <a:endParaRPr lang="en-US" altLang="ja-JP" sz="23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3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saw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friend</a:t>
            </a:r>
            <a:r>
              <a:rPr lang="en-US" altLang="ja-JP" sz="23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Bee in the</a:t>
            </a:r>
            <a:r>
              <a:rPr lang="en-US" altLang="ja-JP" sz="23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big</a:t>
            </a:r>
            <a:r>
              <a:rPr lang="en-US" altLang="ja-JP" sz="23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meadow.  Bee buzzed busily while she flew</a:t>
            </a:r>
          </a:p>
          <a:p>
            <a:endParaRPr lang="en-US" altLang="ja-JP" sz="23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from flower to flower.  Inky called.  “Bee,” loudly and waved, so her friend</a:t>
            </a:r>
          </a:p>
          <a:p>
            <a:endParaRPr lang="en-US" altLang="ja-JP" sz="23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z</a:t>
            </a:r>
            <a:r>
              <a:rPr kumimoji="1"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oomed quickly across the meadow.</a:t>
            </a:r>
            <a:endParaRPr kumimoji="1" lang="ja-JP" altLang="en-US" sz="23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B8A5556-FDDA-47F3-AB46-E63F70E36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934" y="4318613"/>
            <a:ext cx="5986154" cy="227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1501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89193E-90B4-48B9-9EA5-EFCADD280790}"/>
              </a:ext>
            </a:extLst>
          </p:cNvPr>
          <p:cNvSpPr txBox="1"/>
          <p:nvPr/>
        </p:nvSpPr>
        <p:spPr>
          <a:xfrm>
            <a:off x="101600" y="132080"/>
            <a:ext cx="11958320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Snake’s Surprise</a:t>
            </a:r>
          </a:p>
          <a:p>
            <a:pPr algn="ctr"/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300" b="1" dirty="0">
                <a:latin typeface="Cavolini" panose="03000502040302020204" pitchFamily="66" charset="0"/>
                <a:cs typeface="Cavolini" panose="03000502040302020204" pitchFamily="66" charset="0"/>
              </a:rPr>
              <a:t>Inky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skipped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happily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down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23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dusty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latin typeface="Cavolini" panose="03000502040302020204" pitchFamily="66" charset="0"/>
                <a:cs typeface="Cavolini" panose="03000502040302020204" pitchFamily="66" charset="0"/>
              </a:rPr>
              <a:t>road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over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lang="en-US" altLang="ja-JP" sz="23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low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latin typeface="Cavolini" panose="03000502040302020204" pitchFamily="66" charset="0"/>
                <a:cs typeface="Cavolini" panose="03000502040302020204" pitchFamily="66" charset="0"/>
              </a:rPr>
              <a:t>bridge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lang="en-US" altLang="ja-JP" sz="23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</a:p>
          <a:p>
            <a:endParaRPr lang="en-US" altLang="ja-JP" sz="23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3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saw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latin typeface="Cavolini" panose="03000502040302020204" pitchFamily="66" charset="0"/>
                <a:cs typeface="Cavolini" panose="03000502040302020204" pitchFamily="66" charset="0"/>
              </a:rPr>
              <a:t>friend 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Bee in the</a:t>
            </a:r>
            <a:r>
              <a:rPr lang="en-US" altLang="ja-JP" sz="23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big</a:t>
            </a:r>
            <a:r>
              <a:rPr lang="en-US" altLang="ja-JP" sz="23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meadow.  Bee buzzed busily while she flew</a:t>
            </a:r>
          </a:p>
          <a:p>
            <a:endParaRPr lang="en-US" altLang="ja-JP" sz="23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from flower to flower.  Inky called.  “Bee,” loudly and waved, so her friend</a:t>
            </a:r>
          </a:p>
          <a:p>
            <a:endParaRPr lang="en-US" altLang="ja-JP" sz="23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z</a:t>
            </a:r>
            <a:r>
              <a:rPr kumimoji="1"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oomed quickly across the meadow.</a:t>
            </a:r>
            <a:endParaRPr kumimoji="1" lang="ja-JP" altLang="en-US" sz="23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B8A5556-FDDA-47F3-AB46-E63F70E36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934" y="4318613"/>
            <a:ext cx="5986154" cy="227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0687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89193E-90B4-48B9-9EA5-EFCADD280790}"/>
              </a:ext>
            </a:extLst>
          </p:cNvPr>
          <p:cNvSpPr txBox="1"/>
          <p:nvPr/>
        </p:nvSpPr>
        <p:spPr>
          <a:xfrm>
            <a:off x="101600" y="132080"/>
            <a:ext cx="11958320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Snake’s Surprise</a:t>
            </a:r>
          </a:p>
          <a:p>
            <a:pPr algn="ctr"/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300" b="1" dirty="0">
                <a:latin typeface="Cavolini" panose="03000502040302020204" pitchFamily="66" charset="0"/>
                <a:cs typeface="Cavolini" panose="03000502040302020204" pitchFamily="66" charset="0"/>
              </a:rPr>
              <a:t>Inky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skipped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happily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down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23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dusty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latin typeface="Cavolini" panose="03000502040302020204" pitchFamily="66" charset="0"/>
                <a:cs typeface="Cavolini" panose="03000502040302020204" pitchFamily="66" charset="0"/>
              </a:rPr>
              <a:t>road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over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lang="en-US" altLang="ja-JP" sz="23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low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latin typeface="Cavolini" panose="03000502040302020204" pitchFamily="66" charset="0"/>
                <a:cs typeface="Cavolini" panose="03000502040302020204" pitchFamily="66" charset="0"/>
              </a:rPr>
              <a:t>bridge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lang="en-US" altLang="ja-JP" sz="23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</a:p>
          <a:p>
            <a:endParaRPr lang="en-US" altLang="ja-JP" sz="23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3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saw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latin typeface="Cavolini" panose="03000502040302020204" pitchFamily="66" charset="0"/>
                <a:cs typeface="Cavolini" panose="03000502040302020204" pitchFamily="66" charset="0"/>
              </a:rPr>
              <a:t>friend Bee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in the</a:t>
            </a:r>
            <a:r>
              <a:rPr lang="en-US" altLang="ja-JP" sz="23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big</a:t>
            </a:r>
            <a:r>
              <a:rPr lang="en-US" altLang="ja-JP" sz="23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meadow.  Bee buzzed busily while she flew</a:t>
            </a:r>
          </a:p>
          <a:p>
            <a:endParaRPr lang="en-US" altLang="ja-JP" sz="23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from flower to flower.  Inky called.  “Bee,” loudly and waved, so her friend</a:t>
            </a:r>
          </a:p>
          <a:p>
            <a:endParaRPr lang="en-US" altLang="ja-JP" sz="23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z</a:t>
            </a:r>
            <a:r>
              <a:rPr kumimoji="1"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oomed quickly across the meadow.</a:t>
            </a:r>
            <a:endParaRPr kumimoji="1" lang="ja-JP" altLang="en-US" sz="23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B8A5556-FDDA-47F3-AB46-E63F70E36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934" y="4318613"/>
            <a:ext cx="5986154" cy="227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5183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89193E-90B4-48B9-9EA5-EFCADD280790}"/>
              </a:ext>
            </a:extLst>
          </p:cNvPr>
          <p:cNvSpPr txBox="1"/>
          <p:nvPr/>
        </p:nvSpPr>
        <p:spPr>
          <a:xfrm>
            <a:off x="101600" y="132080"/>
            <a:ext cx="11958320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Snake’s Surprise</a:t>
            </a:r>
          </a:p>
          <a:p>
            <a:pPr algn="ctr"/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300" b="1" dirty="0">
                <a:latin typeface="Cavolini" panose="03000502040302020204" pitchFamily="66" charset="0"/>
                <a:cs typeface="Cavolini" panose="03000502040302020204" pitchFamily="66" charset="0"/>
              </a:rPr>
              <a:t>Inky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skipped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happily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down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23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dusty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latin typeface="Cavolini" panose="03000502040302020204" pitchFamily="66" charset="0"/>
                <a:cs typeface="Cavolini" panose="03000502040302020204" pitchFamily="66" charset="0"/>
              </a:rPr>
              <a:t>road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over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lang="en-US" altLang="ja-JP" sz="23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low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latin typeface="Cavolini" panose="03000502040302020204" pitchFamily="66" charset="0"/>
                <a:cs typeface="Cavolini" panose="03000502040302020204" pitchFamily="66" charset="0"/>
              </a:rPr>
              <a:t>bridge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lang="en-US" altLang="ja-JP" sz="23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</a:p>
          <a:p>
            <a:endParaRPr lang="en-US" altLang="ja-JP" sz="23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3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saw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latin typeface="Cavolini" panose="03000502040302020204" pitchFamily="66" charset="0"/>
                <a:cs typeface="Cavolini" panose="03000502040302020204" pitchFamily="66" charset="0"/>
              </a:rPr>
              <a:t>friend Bee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</a:t>
            </a:r>
            <a:r>
              <a:rPr lang="en-US" altLang="ja-JP" sz="23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big</a:t>
            </a:r>
            <a:r>
              <a:rPr lang="en-US" altLang="ja-JP" sz="23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meadow.  Bee buzzed busily while she flew</a:t>
            </a:r>
          </a:p>
          <a:p>
            <a:endParaRPr lang="en-US" altLang="ja-JP" sz="23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from flower to flower.  Inky called.  “Bee,” loudly and waved, so her friend</a:t>
            </a:r>
          </a:p>
          <a:p>
            <a:endParaRPr lang="en-US" altLang="ja-JP" sz="23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z</a:t>
            </a:r>
            <a:r>
              <a:rPr kumimoji="1"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oomed quickly across the meadow.</a:t>
            </a:r>
            <a:endParaRPr kumimoji="1" lang="ja-JP" altLang="en-US" sz="23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B8A5556-FDDA-47F3-AB46-E63F70E36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934" y="4318613"/>
            <a:ext cx="5986154" cy="227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0843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89193E-90B4-48B9-9EA5-EFCADD280790}"/>
              </a:ext>
            </a:extLst>
          </p:cNvPr>
          <p:cNvSpPr txBox="1"/>
          <p:nvPr/>
        </p:nvSpPr>
        <p:spPr>
          <a:xfrm>
            <a:off x="101600" y="132080"/>
            <a:ext cx="11958320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Snake’s Surprise</a:t>
            </a:r>
          </a:p>
          <a:p>
            <a:pPr algn="ctr"/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300" b="1" dirty="0">
                <a:latin typeface="Cavolini" panose="03000502040302020204" pitchFamily="66" charset="0"/>
                <a:cs typeface="Cavolini" panose="03000502040302020204" pitchFamily="66" charset="0"/>
              </a:rPr>
              <a:t>Inky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skipped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happily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down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23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dusty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latin typeface="Cavolini" panose="03000502040302020204" pitchFamily="66" charset="0"/>
                <a:cs typeface="Cavolini" panose="03000502040302020204" pitchFamily="66" charset="0"/>
              </a:rPr>
              <a:t>road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over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lang="en-US" altLang="ja-JP" sz="23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low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latin typeface="Cavolini" panose="03000502040302020204" pitchFamily="66" charset="0"/>
                <a:cs typeface="Cavolini" panose="03000502040302020204" pitchFamily="66" charset="0"/>
              </a:rPr>
              <a:t>bridge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lang="en-US" altLang="ja-JP" sz="23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</a:p>
          <a:p>
            <a:endParaRPr lang="en-US" altLang="ja-JP" sz="23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3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saw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latin typeface="Cavolini" panose="03000502040302020204" pitchFamily="66" charset="0"/>
                <a:cs typeface="Cavolini" panose="03000502040302020204" pitchFamily="66" charset="0"/>
              </a:rPr>
              <a:t>friend Bee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</a:t>
            </a:r>
            <a:r>
              <a:rPr lang="en-US" altLang="ja-JP" sz="23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big 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meadow.  Bee buzzed busily while she flew</a:t>
            </a:r>
          </a:p>
          <a:p>
            <a:endParaRPr lang="en-US" altLang="ja-JP" sz="23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from flower to flower.  Inky called.  “Bee,” loudly and waved, so her friend</a:t>
            </a:r>
          </a:p>
          <a:p>
            <a:endParaRPr lang="en-US" altLang="ja-JP" sz="23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z</a:t>
            </a:r>
            <a:r>
              <a:rPr kumimoji="1"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oomed quickly across the meadow.</a:t>
            </a:r>
            <a:endParaRPr kumimoji="1" lang="ja-JP" altLang="en-US" sz="23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B8A5556-FDDA-47F3-AB46-E63F70E36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934" y="4318613"/>
            <a:ext cx="5986154" cy="227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637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89193E-90B4-48B9-9EA5-EFCADD280790}"/>
              </a:ext>
            </a:extLst>
          </p:cNvPr>
          <p:cNvSpPr txBox="1"/>
          <p:nvPr/>
        </p:nvSpPr>
        <p:spPr>
          <a:xfrm>
            <a:off x="101600" y="132080"/>
            <a:ext cx="11958320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Snake’s Surprise</a:t>
            </a:r>
          </a:p>
          <a:p>
            <a:pPr algn="ctr"/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300" b="1" dirty="0">
                <a:latin typeface="Cavolini" panose="03000502040302020204" pitchFamily="66" charset="0"/>
                <a:cs typeface="Cavolini" panose="03000502040302020204" pitchFamily="66" charset="0"/>
              </a:rPr>
              <a:t>Inky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skipped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happily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down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23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dusty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latin typeface="Cavolini" panose="03000502040302020204" pitchFamily="66" charset="0"/>
                <a:cs typeface="Cavolini" panose="03000502040302020204" pitchFamily="66" charset="0"/>
              </a:rPr>
              <a:t>road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over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lang="en-US" altLang="ja-JP" sz="23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low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latin typeface="Cavolini" panose="03000502040302020204" pitchFamily="66" charset="0"/>
                <a:cs typeface="Cavolini" panose="03000502040302020204" pitchFamily="66" charset="0"/>
              </a:rPr>
              <a:t>bridge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lang="en-US" altLang="ja-JP" sz="23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</a:p>
          <a:p>
            <a:endParaRPr lang="en-US" altLang="ja-JP" sz="23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3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saw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latin typeface="Cavolini" panose="03000502040302020204" pitchFamily="66" charset="0"/>
                <a:cs typeface="Cavolini" panose="03000502040302020204" pitchFamily="66" charset="0"/>
              </a:rPr>
              <a:t>friend Bee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</a:t>
            </a:r>
            <a:r>
              <a:rPr lang="en-US" altLang="ja-JP" sz="23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big </a:t>
            </a:r>
            <a:r>
              <a:rPr lang="en-US" altLang="ja-JP" sz="2300" b="1" dirty="0">
                <a:latin typeface="Cavolini" panose="03000502040302020204" pitchFamily="66" charset="0"/>
                <a:cs typeface="Cavolini" panose="03000502040302020204" pitchFamily="66" charset="0"/>
              </a:rPr>
              <a:t>meadow.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Bee buzzed busily while she flew</a:t>
            </a:r>
          </a:p>
          <a:p>
            <a:endParaRPr lang="en-US" altLang="ja-JP" sz="23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from flower to flower.  Inky called.  “Bee,” loudly and waved, so her friend</a:t>
            </a:r>
          </a:p>
          <a:p>
            <a:endParaRPr lang="en-US" altLang="ja-JP" sz="23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z</a:t>
            </a:r>
            <a:r>
              <a:rPr kumimoji="1"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oomed quickly across the meadow.</a:t>
            </a:r>
            <a:endParaRPr kumimoji="1" lang="ja-JP" altLang="en-US" sz="23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B8A5556-FDDA-47F3-AB46-E63F70E36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934" y="4318613"/>
            <a:ext cx="5986154" cy="227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478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B8A5556-FDDA-47F3-AB46-E63F70E36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7910" y="5085569"/>
            <a:ext cx="4839753" cy="183910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592DAD6-F30A-5258-38EA-E8C22E6309E4}"/>
              </a:ext>
            </a:extLst>
          </p:cNvPr>
          <p:cNvSpPr txBox="1"/>
          <p:nvPr/>
        </p:nvSpPr>
        <p:spPr>
          <a:xfrm>
            <a:off x="1885950" y="142875"/>
            <a:ext cx="809625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Article</a:t>
            </a:r>
          </a:p>
          <a:p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</a:p>
          <a:p>
            <a:r>
              <a:rPr lang="en-US" altLang="ja-JP" sz="1800" b="1" dirty="0">
                <a:latin typeface="Cavolini" panose="03000502040302020204" pitchFamily="66" charset="0"/>
                <a:cs typeface="Cavolini" panose="03000502040302020204" pitchFamily="66" charset="0"/>
              </a:rPr>
              <a:t>: definite article is used to refer to a particular thing</a:t>
            </a:r>
          </a:p>
          <a:p>
            <a:r>
              <a:rPr lang="en-US" altLang="ja-JP" sz="1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table in my hall 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a, an</a:t>
            </a:r>
            <a:endParaRPr kumimoji="1" lang="en-US" altLang="ja-JP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: indefinite article is used to refer to something in general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3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a </a:t>
            </a:r>
            <a:r>
              <a:rPr kumimoji="1" lang="en-US" altLang="ja-JP" sz="36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table has four legs</a:t>
            </a:r>
            <a:endParaRPr kumimoji="1" lang="en-US" altLang="ja-JP" sz="36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145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stay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tail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mail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08E6DF4-5399-000E-04B0-5C4E11481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429" y="2946062"/>
            <a:ext cx="2112049" cy="211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849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89193E-90B4-48B9-9EA5-EFCADD280790}"/>
              </a:ext>
            </a:extLst>
          </p:cNvPr>
          <p:cNvSpPr txBox="1"/>
          <p:nvPr/>
        </p:nvSpPr>
        <p:spPr>
          <a:xfrm>
            <a:off x="101600" y="132080"/>
            <a:ext cx="11958320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Snake’s Surprise</a:t>
            </a:r>
          </a:p>
          <a:p>
            <a:pPr algn="ctr"/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3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Inky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skipped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u="sng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happily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down 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23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dusty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road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u="sng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u="sng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over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lang="en-US" altLang="ja-JP" sz="23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low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bridge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lang="en-US" altLang="ja-JP" sz="2300" b="1" u="sng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</a:p>
          <a:p>
            <a:endParaRPr lang="en-US" altLang="ja-JP" sz="23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3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saw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friend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Bee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u="sng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23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big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meadow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lang="en-US" altLang="ja-JP" sz="23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Bee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buzzed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u="sng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busily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u="sng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while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u="sng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flew</a:t>
            </a:r>
          </a:p>
          <a:p>
            <a:endParaRPr lang="en-US" altLang="ja-JP" sz="23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300" b="1" u="sng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from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flower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u="sng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flower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lang="en-US" altLang="ja-JP" sz="23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Inky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called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“</a:t>
            </a:r>
            <a:r>
              <a:rPr lang="en-US" altLang="ja-JP" sz="23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Bee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,” </a:t>
            </a:r>
            <a:r>
              <a:rPr lang="en-US" altLang="ja-JP" sz="2300" b="1" u="sng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loudly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u="sng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waved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en-US" altLang="ja-JP" sz="2300" b="1" u="sng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so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</a:t>
            </a:r>
            <a:r>
              <a:rPr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3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friend</a:t>
            </a:r>
          </a:p>
          <a:p>
            <a:endParaRPr lang="en-US" altLang="ja-JP" sz="23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3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z</a:t>
            </a:r>
            <a:r>
              <a:rPr kumimoji="1" lang="en-US" altLang="ja-JP" sz="23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oomed</a:t>
            </a:r>
            <a:r>
              <a:rPr kumimoji="1"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300" b="1" u="sng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quickly</a:t>
            </a:r>
            <a:r>
              <a:rPr kumimoji="1"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300" b="1" u="sng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across</a:t>
            </a:r>
            <a:r>
              <a:rPr kumimoji="1"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23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meadow</a:t>
            </a:r>
            <a:r>
              <a:rPr kumimoji="1" lang="en-US" altLang="ja-JP" sz="23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23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B8A5556-FDDA-47F3-AB46-E63F70E36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934" y="4318613"/>
            <a:ext cx="5986154" cy="227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876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stay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tail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mail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male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ABFA60D-49B6-2335-511B-E7C7FC492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1" y="3429000"/>
            <a:ext cx="2128520" cy="2324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7594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stay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tail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mail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spray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3DE9E0D-09C1-5456-689C-842B2E80D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323" y="4153118"/>
            <a:ext cx="3534349" cy="2265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624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stay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tail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mail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spray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shape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09FFF9C-1051-B764-A6A3-4D056E3C6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1" y="4596062"/>
            <a:ext cx="2875243" cy="186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43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stay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tail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mail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spray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shape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7.crayon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0638771-AAC1-FC66-0A8E-506DEFFB5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449" y="4026397"/>
            <a:ext cx="2805851" cy="218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77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1499</Words>
  <Application>Microsoft Office PowerPoint</Application>
  <PresentationFormat>ワイド画面</PresentationFormat>
  <Paragraphs>368</Paragraphs>
  <Slides>50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50</vt:i4>
      </vt:variant>
    </vt:vector>
  </HeadingPairs>
  <TitlesOfParts>
    <vt:vector size="57" baseType="lpstr">
      <vt:lpstr>游ゴシック</vt:lpstr>
      <vt:lpstr>游ゴシック Light</vt:lpstr>
      <vt:lpstr>Abadi</vt:lpstr>
      <vt:lpstr>Aharoni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34</cp:revision>
  <cp:lastPrinted>2021-06-03T00:00:30Z</cp:lastPrinted>
  <dcterms:created xsi:type="dcterms:W3CDTF">2021-03-28T09:30:35Z</dcterms:created>
  <dcterms:modified xsi:type="dcterms:W3CDTF">2022-08-14T01:50:42Z</dcterms:modified>
</cp:coreProperties>
</file>