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9" r:id="rId2"/>
    <p:sldId id="266" r:id="rId3"/>
    <p:sldId id="885" r:id="rId4"/>
    <p:sldId id="939" r:id="rId5"/>
    <p:sldId id="938" r:id="rId6"/>
    <p:sldId id="937" r:id="rId7"/>
    <p:sldId id="936" r:id="rId8"/>
    <p:sldId id="935" r:id="rId9"/>
    <p:sldId id="934" r:id="rId10"/>
    <p:sldId id="933" r:id="rId11"/>
    <p:sldId id="932" r:id="rId12"/>
    <p:sldId id="931" r:id="rId13"/>
    <p:sldId id="785" r:id="rId14"/>
    <p:sldId id="894" r:id="rId15"/>
    <p:sldId id="943" r:id="rId16"/>
    <p:sldId id="942" r:id="rId17"/>
    <p:sldId id="941" r:id="rId18"/>
    <p:sldId id="940" r:id="rId19"/>
    <p:sldId id="915" r:id="rId20"/>
    <p:sldId id="952" r:id="rId21"/>
    <p:sldId id="953" r:id="rId22"/>
    <p:sldId id="1561" r:id="rId23"/>
    <p:sldId id="820" r:id="rId24"/>
    <p:sldId id="954" r:id="rId25"/>
    <p:sldId id="1562" r:id="rId26"/>
    <p:sldId id="1563" r:id="rId27"/>
    <p:sldId id="1564" r:id="rId28"/>
    <p:sldId id="286" r:id="rId29"/>
    <p:sldId id="283" r:id="rId30"/>
    <p:sldId id="652" r:id="rId31"/>
    <p:sldId id="402" r:id="rId32"/>
    <p:sldId id="297" r:id="rId33"/>
    <p:sldId id="1560" r:id="rId34"/>
    <p:sldId id="922" r:id="rId35"/>
    <p:sldId id="951" r:id="rId36"/>
    <p:sldId id="950" r:id="rId37"/>
    <p:sldId id="949" r:id="rId38"/>
    <p:sldId id="948" r:id="rId39"/>
    <p:sldId id="947" r:id="rId40"/>
    <p:sldId id="946" r:id="rId41"/>
    <p:sldId id="945" r:id="rId42"/>
    <p:sldId id="944" r:id="rId43"/>
    <p:sldId id="930" r:id="rId44"/>
    <p:sldId id="321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1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4" tIns="48002" rIns="96004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6004" tIns="48002" rIns="96004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2-25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earrings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8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earrings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5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earrings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equals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3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68240" y="4760839"/>
            <a:ext cx="722376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Plural form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71320-4C1E-4628-BBBD-1FCA23CA3284}"/>
              </a:ext>
            </a:extLst>
          </p:cNvPr>
          <p:cNvSpPr txBox="1"/>
          <p:nvPr/>
        </p:nvSpPr>
        <p:spPr>
          <a:xfrm>
            <a:off x="1567542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pony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AFD43-9B0E-4ABF-9B43-F207DA6B57FF}"/>
              </a:ext>
            </a:extLst>
          </p:cNvPr>
          <p:cNvSpPr txBox="1"/>
          <p:nvPr/>
        </p:nvSpPr>
        <p:spPr>
          <a:xfrm>
            <a:off x="6003473" y="951398"/>
            <a:ext cx="30806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636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71320-4C1E-4628-BBBD-1FCA23CA3284}"/>
              </a:ext>
            </a:extLst>
          </p:cNvPr>
          <p:cNvSpPr txBox="1"/>
          <p:nvPr/>
        </p:nvSpPr>
        <p:spPr>
          <a:xfrm>
            <a:off x="1567542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pony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AFD43-9B0E-4ABF-9B43-F207DA6B57FF}"/>
              </a:ext>
            </a:extLst>
          </p:cNvPr>
          <p:cNvSpPr txBox="1"/>
          <p:nvPr/>
        </p:nvSpPr>
        <p:spPr>
          <a:xfrm>
            <a:off x="6003473" y="951398"/>
            <a:ext cx="30806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44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71320-4C1E-4628-BBBD-1FCA23CA3284}"/>
              </a:ext>
            </a:extLst>
          </p:cNvPr>
          <p:cNvSpPr txBox="1"/>
          <p:nvPr/>
        </p:nvSpPr>
        <p:spPr>
          <a:xfrm>
            <a:off x="1567542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pony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AFD43-9B0E-4ABF-9B43-F207DA6B57FF}"/>
              </a:ext>
            </a:extLst>
          </p:cNvPr>
          <p:cNvSpPr txBox="1"/>
          <p:nvPr/>
        </p:nvSpPr>
        <p:spPr>
          <a:xfrm>
            <a:off x="6003473" y="951398"/>
            <a:ext cx="30806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53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71320-4C1E-4628-BBBD-1FCA23CA3284}"/>
              </a:ext>
            </a:extLst>
          </p:cNvPr>
          <p:cNvSpPr txBox="1"/>
          <p:nvPr/>
        </p:nvSpPr>
        <p:spPr>
          <a:xfrm>
            <a:off x="1567542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pony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AFD43-9B0E-4ABF-9B43-F207DA6B57FF}"/>
              </a:ext>
            </a:extLst>
          </p:cNvPr>
          <p:cNvSpPr txBox="1"/>
          <p:nvPr/>
        </p:nvSpPr>
        <p:spPr>
          <a:xfrm>
            <a:off x="6003473" y="951398"/>
            <a:ext cx="30806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888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71320-4C1E-4628-BBBD-1FCA23CA3284}"/>
              </a:ext>
            </a:extLst>
          </p:cNvPr>
          <p:cNvSpPr txBox="1"/>
          <p:nvPr/>
        </p:nvSpPr>
        <p:spPr>
          <a:xfrm>
            <a:off x="1567542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pony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AFD43-9B0E-4ABF-9B43-F207DA6B57FF}"/>
              </a:ext>
            </a:extLst>
          </p:cNvPr>
          <p:cNvSpPr txBox="1"/>
          <p:nvPr/>
        </p:nvSpPr>
        <p:spPr>
          <a:xfrm>
            <a:off x="6003473" y="951398"/>
            <a:ext cx="30806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49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dictionary</a:t>
            </a: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737960" y="1491950"/>
            <a:ext cx="4096050" cy="40960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52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18050D-54E3-46B8-ADB2-B9007238BD2C}"/>
              </a:ext>
            </a:extLst>
          </p:cNvPr>
          <p:cNvSpPr txBox="1"/>
          <p:nvPr/>
        </p:nvSpPr>
        <p:spPr>
          <a:xfrm>
            <a:off x="293914" y="533401"/>
            <a:ext cx="1152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“It is my birthday,”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Hannah.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18050D-54E3-46B8-ADB2-B9007238BD2C}"/>
              </a:ext>
            </a:extLst>
          </p:cNvPr>
          <p:cNvSpPr txBox="1"/>
          <p:nvPr/>
        </p:nvSpPr>
        <p:spPr>
          <a:xfrm>
            <a:off x="293914" y="533401"/>
            <a:ext cx="1152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“It is my birthday,”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Hannah.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923903-6AF3-4027-8E92-8A790BB39112}"/>
              </a:ext>
            </a:extLst>
          </p:cNvPr>
          <p:cNvSpPr txBox="1"/>
          <p:nvPr/>
        </p:nvSpPr>
        <p:spPr>
          <a:xfrm>
            <a:off x="6705600" y="1360715"/>
            <a:ext cx="26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18050D-54E3-46B8-ADB2-B9007238BD2C}"/>
              </a:ext>
            </a:extLst>
          </p:cNvPr>
          <p:cNvSpPr txBox="1"/>
          <p:nvPr/>
        </p:nvSpPr>
        <p:spPr>
          <a:xfrm>
            <a:off x="293914" y="533401"/>
            <a:ext cx="1152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“It is my birthday,”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Hannah.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923903-6AF3-4027-8E92-8A790BB39112}"/>
              </a:ext>
            </a:extLst>
          </p:cNvPr>
          <p:cNvSpPr txBox="1"/>
          <p:nvPr/>
        </p:nvSpPr>
        <p:spPr>
          <a:xfrm>
            <a:off x="6705600" y="1360715"/>
            <a:ext cx="26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4BACA3-A97F-47D9-949E-1CBD310185B4}"/>
              </a:ext>
            </a:extLst>
          </p:cNvPr>
          <p:cNvSpPr txBox="1"/>
          <p:nvPr/>
        </p:nvSpPr>
        <p:spPr>
          <a:xfrm>
            <a:off x="6705600" y="2188029"/>
            <a:ext cx="3984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 talk</a:t>
            </a:r>
          </a:p>
          <a:p>
            <a:r>
              <a:rPr kumimoji="1" lang="ja-JP" altLang="en-US" sz="4000" dirty="0"/>
              <a:t> </a:t>
            </a:r>
            <a:r>
              <a:rPr kumimoji="1" lang="en-US" altLang="ja-JP" sz="4000" dirty="0"/>
              <a:t>speak</a:t>
            </a:r>
          </a:p>
          <a:p>
            <a:r>
              <a:rPr lang="en-US" altLang="ja-JP" sz="4000" dirty="0"/>
              <a:t> tell</a:t>
            </a:r>
          </a:p>
          <a:p>
            <a:r>
              <a:rPr kumimoji="1" lang="en-US" altLang="ja-JP" sz="4000" dirty="0"/>
              <a:t>  answer</a:t>
            </a:r>
          </a:p>
          <a:p>
            <a:r>
              <a:rPr lang="en-US" altLang="ja-JP" sz="4000" dirty="0"/>
              <a:t> whisper</a:t>
            </a:r>
          </a:p>
          <a:p>
            <a:r>
              <a:rPr kumimoji="1" lang="en-US" altLang="ja-JP" sz="4000" dirty="0"/>
              <a:t> shout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101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AAFD73-EFE1-4B0C-BAA3-0845B2DFF7CC}"/>
              </a:ext>
            </a:extLst>
          </p:cNvPr>
          <p:cNvSpPr txBox="1"/>
          <p:nvPr/>
        </p:nvSpPr>
        <p:spPr>
          <a:xfrm>
            <a:off x="500743" y="478971"/>
            <a:ext cx="3548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angry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EADD28-DC2C-4185-A683-2AC44884E7E9}"/>
              </a:ext>
            </a:extLst>
          </p:cNvPr>
          <p:cNvSpPr txBox="1"/>
          <p:nvPr/>
        </p:nvSpPr>
        <p:spPr>
          <a:xfrm>
            <a:off x="4386942" y="478971"/>
            <a:ext cx="2460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D190C5-78FA-4439-8E50-94BE06B7764A}"/>
              </a:ext>
            </a:extLst>
          </p:cNvPr>
          <p:cNvSpPr txBox="1"/>
          <p:nvPr/>
        </p:nvSpPr>
        <p:spPr>
          <a:xfrm>
            <a:off x="8643258" y="478971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pretty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4CCB91-550A-4B28-8B7F-78723CDA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31" y="4592378"/>
            <a:ext cx="254225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AAFD73-EFE1-4B0C-BAA3-0845B2DFF7CC}"/>
              </a:ext>
            </a:extLst>
          </p:cNvPr>
          <p:cNvSpPr txBox="1"/>
          <p:nvPr/>
        </p:nvSpPr>
        <p:spPr>
          <a:xfrm>
            <a:off x="500743" y="478971"/>
            <a:ext cx="3548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angry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cross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infuriated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furious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EADD28-DC2C-4185-A683-2AC44884E7E9}"/>
              </a:ext>
            </a:extLst>
          </p:cNvPr>
          <p:cNvSpPr txBox="1"/>
          <p:nvPr/>
        </p:nvSpPr>
        <p:spPr>
          <a:xfrm>
            <a:off x="4386942" y="478971"/>
            <a:ext cx="2460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D190C5-78FA-4439-8E50-94BE06B7764A}"/>
              </a:ext>
            </a:extLst>
          </p:cNvPr>
          <p:cNvSpPr txBox="1"/>
          <p:nvPr/>
        </p:nvSpPr>
        <p:spPr>
          <a:xfrm>
            <a:off x="8643258" y="478971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pretty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4CCB91-550A-4B28-8B7F-78723CDA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31" y="4592378"/>
            <a:ext cx="254225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AAFD73-EFE1-4B0C-BAA3-0845B2DFF7CC}"/>
              </a:ext>
            </a:extLst>
          </p:cNvPr>
          <p:cNvSpPr txBox="1"/>
          <p:nvPr/>
        </p:nvSpPr>
        <p:spPr>
          <a:xfrm>
            <a:off x="500743" y="478971"/>
            <a:ext cx="3548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angry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cross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infuriated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furious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EADD28-DC2C-4185-A683-2AC44884E7E9}"/>
              </a:ext>
            </a:extLst>
          </p:cNvPr>
          <p:cNvSpPr txBox="1"/>
          <p:nvPr/>
        </p:nvSpPr>
        <p:spPr>
          <a:xfrm>
            <a:off x="4386942" y="478971"/>
            <a:ext cx="2460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hurried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rapid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speedy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brisk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D190C5-78FA-4439-8E50-94BE06B7764A}"/>
              </a:ext>
            </a:extLst>
          </p:cNvPr>
          <p:cNvSpPr txBox="1"/>
          <p:nvPr/>
        </p:nvSpPr>
        <p:spPr>
          <a:xfrm>
            <a:off x="8643258" y="478971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pretty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4CCB91-550A-4B28-8B7F-78723CDA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31" y="4592378"/>
            <a:ext cx="254225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AAFD73-EFE1-4B0C-BAA3-0845B2DFF7CC}"/>
              </a:ext>
            </a:extLst>
          </p:cNvPr>
          <p:cNvSpPr txBox="1"/>
          <p:nvPr/>
        </p:nvSpPr>
        <p:spPr>
          <a:xfrm>
            <a:off x="500743" y="478971"/>
            <a:ext cx="3548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angry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cross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infuriated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furious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EADD28-DC2C-4185-A683-2AC44884E7E9}"/>
              </a:ext>
            </a:extLst>
          </p:cNvPr>
          <p:cNvSpPr txBox="1"/>
          <p:nvPr/>
        </p:nvSpPr>
        <p:spPr>
          <a:xfrm>
            <a:off x="4386942" y="478971"/>
            <a:ext cx="2460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hurried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rapid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speedy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brisk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D190C5-78FA-4439-8E50-94BE06B7764A}"/>
              </a:ext>
            </a:extLst>
          </p:cNvPr>
          <p:cNvSpPr txBox="1"/>
          <p:nvPr/>
        </p:nvSpPr>
        <p:spPr>
          <a:xfrm>
            <a:off x="8643258" y="478971"/>
            <a:ext cx="3047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pretty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beautiful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4CCB91-550A-4B28-8B7F-78723CDA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31" y="4592378"/>
            <a:ext cx="254225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Measurement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cm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gram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kilogram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ml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389914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weight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volume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minute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second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fraction 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estimate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772886" y="2521803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inoceros</a:t>
            </a: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silent &lt;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A7CD80-0223-4DCC-BA1C-F501C855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9" y="1269171"/>
            <a:ext cx="6491288" cy="43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5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369128" y="6374"/>
            <a:ext cx="236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2014893" y="4218805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noceros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1648517" y="2161391"/>
            <a:ext cx="25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onest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9223" y="4189888"/>
            <a:ext cx="207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yme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417834" y="6374"/>
            <a:ext cx="252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ythm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25572" y="2165879"/>
            <a:ext cx="18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3766022" y="-6850"/>
            <a:ext cx="236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4011544" y="2083997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astly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442349D-5AA0-4D34-BA6B-7C81450F0144}"/>
              </a:ext>
            </a:extLst>
          </p:cNvPr>
          <p:cNvSpPr txBox="1"/>
          <p:nvPr/>
        </p:nvSpPr>
        <p:spPr>
          <a:xfrm>
            <a:off x="6004024" y="-17090"/>
            <a:ext cx="27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ombus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641820" y="224096"/>
            <a:ext cx="3396355" cy="6247864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elt</a:t>
            </a: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yme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ythm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onest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inoceros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centimetre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metre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BBB570-D9EC-497C-99F7-2212BF46DA1E}"/>
              </a:ext>
            </a:extLst>
          </p:cNvPr>
          <p:cNvSpPr txBox="1"/>
          <p:nvPr/>
        </p:nvSpPr>
        <p:spPr>
          <a:xfrm>
            <a:off x="5168313" y="4240825"/>
            <a:ext cx="325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ourglass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775832-8AF5-4B2D-8A04-021A1285AB2C}"/>
              </a:ext>
            </a:extLst>
          </p:cNvPr>
          <p:cNvSpPr txBox="1"/>
          <p:nvPr/>
        </p:nvSpPr>
        <p:spPr>
          <a:xfrm>
            <a:off x="6096000" y="1726501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F682DF-07AC-4C30-A2C3-F037D933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1" y="671858"/>
            <a:ext cx="1101714" cy="10949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7CF19D0-0495-4150-8D20-67B8B948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53" y="588534"/>
            <a:ext cx="1258577" cy="12585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C80F89A-90EC-4404-95B7-2CCC2A63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149" y="575980"/>
            <a:ext cx="1575363" cy="105024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3E17182-4E57-42B3-9FB6-34124DD8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188" y="631577"/>
            <a:ext cx="1824445" cy="10205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51FDCD-37FC-4DA7-9FAE-C76C084D5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650" y="2498463"/>
            <a:ext cx="1241470" cy="169913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E035A33-3AEF-4478-A196-C6BC9C1C9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834" y="2778668"/>
            <a:ext cx="1426281" cy="14262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B2F5B65-0D1F-49BB-A401-D9F872819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135" y="2742757"/>
            <a:ext cx="1476048" cy="147604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BCD390F-5C20-4C24-88FB-4560145D2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3930" y="2774294"/>
            <a:ext cx="1363847" cy="120757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B1B4555-D9F9-4A5D-BB3A-D1D780F8B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03" y="4902262"/>
            <a:ext cx="1901708" cy="142628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BBC3233-2892-4A8D-8D41-2883936C8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7271" y="4977862"/>
            <a:ext cx="2162772" cy="127507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AA84D6D-9E51-4CC6-8D75-FA11C446A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3688" y="4994387"/>
            <a:ext cx="1078760" cy="15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42FBD4-A540-401D-A156-C5161899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5" y="2410504"/>
            <a:ext cx="2873829" cy="39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722C31-DD73-4EE1-AA96-A2814AF9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169" y="2221855"/>
            <a:ext cx="5195888" cy="34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8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E5BC53-5E09-4A94-AAAC-92A65430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08" y="2816933"/>
            <a:ext cx="2965677" cy="29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80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47DC93-61A6-4A1E-9168-7D77F9B2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67" y="2284445"/>
            <a:ext cx="4094389" cy="36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onest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FB5879-DA62-48A4-8DCF-7012A76B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008" y="1665513"/>
            <a:ext cx="4718277" cy="47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7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onest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ombus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F03938-CD7A-4F85-BB87-518C9AA5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22" y="2607128"/>
            <a:ext cx="5491454" cy="30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4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7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onest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ombus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keys are by 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ourglass.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EA0554-C745-4285-AD87-5BEA8955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21" y="2960913"/>
            <a:ext cx="2796257" cy="40059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CDFD88E-F3C4-4A6C-9004-3A2C7953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5482657"/>
            <a:ext cx="1996848" cy="9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3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onest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ombus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keys are by 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ourglass.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That house is haunted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by a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ost.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18F728-6025-42A7-AF69-C7A396B89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29" y="3635829"/>
            <a:ext cx="4094771" cy="31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6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ubarb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astly 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onest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ombus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keys are by 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ourglass.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That house is haunted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by a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ost.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My family likes poems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with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ythm and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yme.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C959EC-B9FB-462B-ACBB-D2F62B2E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56" y="2857322"/>
            <a:ext cx="3987544" cy="31428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57881-204F-4A3E-9FDF-DE4B59D3F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74" y="4147458"/>
            <a:ext cx="1375368" cy="12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0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217714" y="272143"/>
            <a:ext cx="11495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the spaces in each word web, write some words that could be used instead of the word in the middle.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25308D2-28B4-40D8-B20D-4A19BB84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91" y="2192705"/>
            <a:ext cx="2542452" cy="200607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E9631DB-C51C-4FDF-B1CE-326AD522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930" y="2149808"/>
            <a:ext cx="2236140" cy="211029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73CDFF3-2C73-4582-BEE9-038C0E4B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79" y="1847977"/>
            <a:ext cx="2428087" cy="22914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7A84B5-6A54-4ADF-8A5F-C158FFC143D9}"/>
              </a:ext>
            </a:extLst>
          </p:cNvPr>
          <p:cNvSpPr txBox="1"/>
          <p:nvPr/>
        </p:nvSpPr>
        <p:spPr>
          <a:xfrm>
            <a:off x="1561865" y="2851014"/>
            <a:ext cx="14670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A0BE96-B93A-4354-8C6F-ADB0CDDBC845}"/>
              </a:ext>
            </a:extLst>
          </p:cNvPr>
          <p:cNvSpPr txBox="1"/>
          <p:nvPr/>
        </p:nvSpPr>
        <p:spPr>
          <a:xfrm>
            <a:off x="5167836" y="2881677"/>
            <a:ext cx="19460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BAFAF2-AE4B-4342-B9F9-FAC1898AD62C}"/>
              </a:ext>
            </a:extLst>
          </p:cNvPr>
          <p:cNvSpPr txBox="1"/>
          <p:nvPr/>
        </p:nvSpPr>
        <p:spPr>
          <a:xfrm>
            <a:off x="9440401" y="2721114"/>
            <a:ext cx="14670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D6C028-4D4E-44E1-AFEE-BE93287B14AB}"/>
              </a:ext>
            </a:extLst>
          </p:cNvPr>
          <p:cNvSpPr txBox="1"/>
          <p:nvPr/>
        </p:nvSpPr>
        <p:spPr>
          <a:xfrm>
            <a:off x="597968" y="4275973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8DC15F0-1B49-4C0C-8A14-7BB522B5550A}"/>
              </a:ext>
            </a:extLst>
          </p:cNvPr>
          <p:cNvSpPr txBox="1"/>
          <p:nvPr/>
        </p:nvSpPr>
        <p:spPr>
          <a:xfrm>
            <a:off x="597969" y="5121131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E92A53-BB84-45FF-8CC4-F1218B12B163}"/>
              </a:ext>
            </a:extLst>
          </p:cNvPr>
          <p:cNvSpPr txBox="1"/>
          <p:nvPr/>
        </p:nvSpPr>
        <p:spPr>
          <a:xfrm>
            <a:off x="597969" y="5969776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2987776-EAD9-4945-8157-A290EF484F4A}"/>
              </a:ext>
            </a:extLst>
          </p:cNvPr>
          <p:cNvSpPr txBox="1"/>
          <p:nvPr/>
        </p:nvSpPr>
        <p:spPr>
          <a:xfrm>
            <a:off x="4443465" y="4292923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698E29-6B2D-48D7-89E4-22609868EF42}"/>
              </a:ext>
            </a:extLst>
          </p:cNvPr>
          <p:cNvSpPr txBox="1"/>
          <p:nvPr/>
        </p:nvSpPr>
        <p:spPr>
          <a:xfrm>
            <a:off x="4443465" y="5121131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6DDEC85-7043-4035-9C99-E906030CD356}"/>
              </a:ext>
            </a:extLst>
          </p:cNvPr>
          <p:cNvSpPr txBox="1"/>
          <p:nvPr/>
        </p:nvSpPr>
        <p:spPr>
          <a:xfrm>
            <a:off x="4443465" y="5949339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BCD914-151B-472F-8675-4288DAD07122}"/>
              </a:ext>
            </a:extLst>
          </p:cNvPr>
          <p:cNvSpPr txBox="1"/>
          <p:nvPr/>
        </p:nvSpPr>
        <p:spPr>
          <a:xfrm>
            <a:off x="8318196" y="4292923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60B5A7-3D8B-4DD0-B46B-59DE342D85DD}"/>
              </a:ext>
            </a:extLst>
          </p:cNvPr>
          <p:cNvSpPr txBox="1"/>
          <p:nvPr/>
        </p:nvSpPr>
        <p:spPr>
          <a:xfrm>
            <a:off x="8318196" y="5126197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15D920-0691-4BF6-9ABE-B08FCE81BCA5}"/>
              </a:ext>
            </a:extLst>
          </p:cNvPr>
          <p:cNvSpPr txBox="1"/>
          <p:nvPr/>
        </p:nvSpPr>
        <p:spPr>
          <a:xfrm>
            <a:off x="8318196" y="5969776"/>
            <a:ext cx="33948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013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3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3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grip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dear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tear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spear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716</Words>
  <Application>Microsoft Office PowerPoint</Application>
  <PresentationFormat>ワイド画面</PresentationFormat>
  <Paragraphs>288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3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248</cp:revision>
  <cp:lastPrinted>2022-12-07T22:20:35Z</cp:lastPrinted>
  <dcterms:created xsi:type="dcterms:W3CDTF">2020-09-05T23:58:43Z</dcterms:created>
  <dcterms:modified xsi:type="dcterms:W3CDTF">2022-12-07T22:21:15Z</dcterms:modified>
</cp:coreProperties>
</file>