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99" r:id="rId2"/>
    <p:sldId id="266" r:id="rId3"/>
    <p:sldId id="458" r:id="rId4"/>
    <p:sldId id="462" r:id="rId5"/>
    <p:sldId id="461" r:id="rId6"/>
    <p:sldId id="460" r:id="rId7"/>
    <p:sldId id="459" r:id="rId8"/>
    <p:sldId id="457" r:id="rId9"/>
    <p:sldId id="456" r:id="rId10"/>
    <p:sldId id="455" r:id="rId11"/>
    <p:sldId id="454" r:id="rId12"/>
    <p:sldId id="453" r:id="rId13"/>
    <p:sldId id="267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86" r:id="rId24"/>
    <p:sldId id="490" r:id="rId25"/>
    <p:sldId id="489" r:id="rId26"/>
    <p:sldId id="488" r:id="rId27"/>
    <p:sldId id="487" r:id="rId28"/>
    <p:sldId id="422" r:id="rId29"/>
    <p:sldId id="463" r:id="rId30"/>
    <p:sldId id="464" r:id="rId31"/>
    <p:sldId id="465" r:id="rId32"/>
    <p:sldId id="466" r:id="rId33"/>
    <p:sldId id="467" r:id="rId34"/>
    <p:sldId id="468" r:id="rId35"/>
    <p:sldId id="474" r:id="rId36"/>
    <p:sldId id="476" r:id="rId37"/>
    <p:sldId id="475" r:id="rId38"/>
    <p:sldId id="471" r:id="rId39"/>
    <p:sldId id="473" r:id="rId40"/>
    <p:sldId id="433" r:id="rId41"/>
    <p:sldId id="469" r:id="rId42"/>
    <p:sldId id="496" r:id="rId43"/>
    <p:sldId id="472" r:id="rId44"/>
    <p:sldId id="495" r:id="rId45"/>
    <p:sldId id="494" r:id="rId46"/>
    <p:sldId id="493" r:id="rId47"/>
    <p:sldId id="492" r:id="rId48"/>
    <p:sldId id="491" r:id="rId49"/>
    <p:sldId id="470" r:id="rId50"/>
    <p:sldId id="497" r:id="rId51"/>
    <p:sldId id="477" r:id="rId52"/>
    <p:sldId id="501" r:id="rId53"/>
    <p:sldId id="500" r:id="rId54"/>
    <p:sldId id="499" r:id="rId55"/>
    <p:sldId id="498" r:id="rId56"/>
    <p:sldId id="286" r:id="rId57"/>
    <p:sldId id="283" r:id="rId58"/>
    <p:sldId id="452" r:id="rId59"/>
    <p:sldId id="297" r:id="rId60"/>
    <p:sldId id="1560" r:id="rId61"/>
    <p:sldId id="444" r:id="rId62"/>
    <p:sldId id="485" r:id="rId63"/>
    <p:sldId id="484" r:id="rId64"/>
    <p:sldId id="483" r:id="rId65"/>
    <p:sldId id="482" r:id="rId66"/>
    <p:sldId id="481" r:id="rId67"/>
    <p:sldId id="480" r:id="rId68"/>
    <p:sldId id="479" r:id="rId69"/>
    <p:sldId id="478" r:id="rId70"/>
    <p:sldId id="321" r:id="rId7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2-12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stair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chair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hairbrush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7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stair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chair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hairbrush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September</a:t>
            </a:r>
          </a:p>
          <a:p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0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stair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chair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hairbrush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September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October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6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Possessive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Adjectives</a:t>
            </a: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8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8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9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4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1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2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0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ABC884-B8E5-4E9D-982D-730AE02D5FE2}"/>
              </a:ext>
            </a:extLst>
          </p:cNvPr>
          <p:cNvSpPr txBox="1"/>
          <p:nvPr/>
        </p:nvSpPr>
        <p:spPr>
          <a:xfrm>
            <a:off x="4973955" y="5842336"/>
            <a:ext cx="224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ABC884-B8E5-4E9D-982D-730AE02D5FE2}"/>
              </a:ext>
            </a:extLst>
          </p:cNvPr>
          <p:cNvSpPr txBox="1"/>
          <p:nvPr/>
        </p:nvSpPr>
        <p:spPr>
          <a:xfrm>
            <a:off x="4972985" y="5842336"/>
            <a:ext cx="224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E0E53-5AD7-44CC-9FE9-2013C3549E94}"/>
              </a:ext>
            </a:extLst>
          </p:cNvPr>
          <p:cNvSpPr txBox="1"/>
          <p:nvPr/>
        </p:nvSpPr>
        <p:spPr>
          <a:xfrm>
            <a:off x="7297393" y="5880969"/>
            <a:ext cx="232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20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B06C1-25BA-5D78-BDD2-B93B2CEE50A2}"/>
              </a:ext>
            </a:extLst>
          </p:cNvPr>
          <p:cNvSpPr txBox="1"/>
          <p:nvPr/>
        </p:nvSpPr>
        <p:spPr>
          <a:xfrm>
            <a:off x="1447801" y="1443841"/>
            <a:ext cx="1034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took out </a:t>
            </a:r>
            <a:r>
              <a:rPr kumimoji="1" lang="ja-JP" altLang="en-US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 cases.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5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B06C1-25BA-5D78-BDD2-B93B2CEE50A2}"/>
              </a:ext>
            </a:extLst>
          </p:cNvPr>
          <p:cNvSpPr txBox="1"/>
          <p:nvPr/>
        </p:nvSpPr>
        <p:spPr>
          <a:xfrm>
            <a:off x="1447801" y="1443841"/>
            <a:ext cx="1034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took out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 cases.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B06C1-25BA-5D78-BDD2-B93B2CEE50A2}"/>
              </a:ext>
            </a:extLst>
          </p:cNvPr>
          <p:cNvSpPr txBox="1"/>
          <p:nvPr/>
        </p:nvSpPr>
        <p:spPr>
          <a:xfrm>
            <a:off x="1447801" y="1443841"/>
            <a:ext cx="10344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took out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 cases.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read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43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B06C1-25BA-5D78-BDD2-B93B2CEE50A2}"/>
              </a:ext>
            </a:extLst>
          </p:cNvPr>
          <p:cNvSpPr txBox="1"/>
          <p:nvPr/>
        </p:nvSpPr>
        <p:spPr>
          <a:xfrm>
            <a:off x="1447801" y="1443841"/>
            <a:ext cx="10344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took out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 cases.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read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 sister played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recorder.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6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B06C1-25BA-5D78-BDD2-B93B2CEE50A2}"/>
              </a:ext>
            </a:extLst>
          </p:cNvPr>
          <p:cNvSpPr txBox="1"/>
          <p:nvPr/>
        </p:nvSpPr>
        <p:spPr>
          <a:xfrm>
            <a:off x="1447801" y="1443841"/>
            <a:ext cx="10344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took out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 cases.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read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 sister played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recorder.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sang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favorite song.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9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09014" y="832686"/>
            <a:ext cx="8826290" cy="1325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869842" y="1770953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0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09014" y="832686"/>
            <a:ext cx="8826290" cy="1325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869842" y="1770953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F3AAB4-F866-4644-995D-AD220BD69B34}"/>
              </a:ext>
            </a:extLst>
          </p:cNvPr>
          <p:cNvSpPr txBox="1"/>
          <p:nvPr/>
        </p:nvSpPr>
        <p:spPr>
          <a:xfrm>
            <a:off x="737255" y="2828925"/>
            <a:ext cx="59448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Homophones are words that sound similar to one another despite having different meanings and spellings.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5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27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57200" y="371475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there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their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282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place</a:t>
            </a: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their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74D3BF-F7C4-4F67-B5CD-6CFF5617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0" y="502920"/>
            <a:ext cx="2477770" cy="24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place</a:t>
            </a: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heir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  <a:endParaRPr kumimoji="1" lang="ja-JP" altLang="en-US" sz="60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FD56B9-59F9-4919-B806-1AD29945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24" y="494684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4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place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Leave the package over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there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.</a:t>
            </a:r>
            <a:endParaRPr kumimoji="1" lang="en-US" altLang="ja-JP" sz="60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heir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  <a:endParaRPr kumimoji="1" lang="ja-JP" altLang="en-US" sz="60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2BFC32-E06E-45A0-AC20-4A88A37C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0" y="2211228"/>
            <a:ext cx="1450955" cy="14509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17731D-0799-4737-9BE1-BD9EFC49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447" y="2248952"/>
            <a:ext cx="1450955" cy="14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place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Leave the package over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there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.</a:t>
            </a:r>
            <a:endParaRPr kumimoji="1" lang="en-US" altLang="ja-JP" sz="60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heir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They put on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their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hats.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D73209-4C74-44E9-991E-99296ABC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505" y="4411776"/>
            <a:ext cx="2506345" cy="23028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76807A4-9AB0-4B3C-8A78-6D7E316E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768" y="2227113"/>
            <a:ext cx="1676082" cy="16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5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3431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to be (verb)</a:t>
            </a:r>
            <a:endParaRPr kumimoji="1" lang="en-US" altLang="ja-JP" sz="6000" dirty="0">
              <a:solidFill>
                <a:srgbClr val="FF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53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to be</a:t>
            </a:r>
            <a:endParaRPr kumimoji="1" lang="en-US" altLang="ja-JP" sz="6000" dirty="0">
              <a:solidFill>
                <a:srgbClr val="FF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532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to be</a:t>
            </a:r>
            <a:endParaRPr kumimoji="1" lang="en-US" altLang="ja-JP" sz="6000" dirty="0">
              <a:solidFill>
                <a:srgbClr val="FF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You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are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very tall.</a:t>
            </a:r>
            <a:endParaRPr kumimoji="1" lang="en-US" altLang="ja-JP" sz="60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AB0AB8-0203-439C-A64A-CD923C35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087" y="320734"/>
            <a:ext cx="2334238" cy="29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3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to be</a:t>
            </a:r>
            <a:endParaRPr kumimoji="1" lang="en-US" altLang="ja-JP" sz="6000" dirty="0">
              <a:solidFill>
                <a:srgbClr val="FF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You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are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very tall.</a:t>
            </a:r>
            <a:endParaRPr kumimoji="1" lang="en-US" altLang="ja-JP" sz="6000" dirty="0"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Our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house has a red door.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AB0AB8-0203-439C-A64A-CD923C35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087" y="320734"/>
            <a:ext cx="2334238" cy="29638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3A5F06-3C47-484D-85DA-68CA8EC4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610" y="5067300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23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B7E26F-3A18-4170-B120-3BB0DB460815}"/>
              </a:ext>
            </a:extLst>
          </p:cNvPr>
          <p:cNvSpPr txBox="1"/>
          <p:nvPr/>
        </p:nvSpPr>
        <p:spPr>
          <a:xfrm>
            <a:off x="0" y="2152650"/>
            <a:ext cx="112204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heir?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B3F338-A6EA-434A-B94C-E56EA3A9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47" y="1827530"/>
            <a:ext cx="362445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8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place</a:t>
            </a:r>
          </a:p>
          <a:p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t</a:t>
            </a:r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heir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  <a:endParaRPr kumimoji="1" lang="ja-JP" altLang="en-US" sz="6000" dirty="0">
              <a:solidFill>
                <a:srgbClr val="0070C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FD56B9-59F9-4919-B806-1AD29945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24" y="494684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7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ja-JP" alt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hats.</a:t>
            </a:r>
          </a:p>
        </p:txBody>
      </p:sp>
    </p:spTree>
    <p:extLst>
      <p:ext uri="{BB962C8B-B14F-4D97-AF65-F5344CB8AC3E}">
        <p14:creationId xmlns:p14="http://schemas.microsoft.com/office/powerpoint/2010/main" val="3545632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hats.</a:t>
            </a:r>
          </a:p>
        </p:txBody>
      </p:sp>
    </p:spTree>
    <p:extLst>
      <p:ext uri="{BB962C8B-B14F-4D97-AF65-F5344CB8AC3E}">
        <p14:creationId xmlns:p14="http://schemas.microsoft.com/office/powerpoint/2010/main" val="3953367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hats.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Leave the package over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982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hats.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Leave the package over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he is, behind the tree.</a:t>
            </a:r>
          </a:p>
        </p:txBody>
      </p:sp>
    </p:spTree>
    <p:extLst>
      <p:ext uri="{BB962C8B-B14F-4D97-AF65-F5344CB8AC3E}">
        <p14:creationId xmlns:p14="http://schemas.microsoft.com/office/powerpoint/2010/main" val="1589760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hats.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Leave the package over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he is, behind the tree.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 children rode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bikes.</a:t>
            </a:r>
          </a:p>
        </p:txBody>
      </p:sp>
    </p:spTree>
    <p:extLst>
      <p:ext uri="{BB962C8B-B14F-4D97-AF65-F5344CB8AC3E}">
        <p14:creationId xmlns:p14="http://schemas.microsoft.com/office/powerpoint/2010/main" val="1312348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666749" y="1074509"/>
            <a:ext cx="108108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put on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hats.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Leave the package over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he is, behind the tree.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 children rode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bikes.</a:t>
            </a:r>
          </a:p>
          <a:p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is no-one at home.</a:t>
            </a:r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0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B7E26F-3A18-4170-B120-3BB0DB460815}"/>
              </a:ext>
            </a:extLst>
          </p:cNvPr>
          <p:cNvSpPr txBox="1"/>
          <p:nvPr/>
        </p:nvSpPr>
        <p:spPr>
          <a:xfrm>
            <a:off x="971550" y="2066925"/>
            <a:ext cx="112204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our?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165F52-105C-434C-9B31-7F13EE75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5" y="1912448"/>
            <a:ext cx="3821710" cy="30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43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678910-B162-41F8-ACEC-2F5C5735D20E}"/>
              </a:ext>
            </a:extLst>
          </p:cNvPr>
          <p:cNvSpPr txBox="1"/>
          <p:nvPr/>
        </p:nvSpPr>
        <p:spPr>
          <a:xfrm>
            <a:off x="438150" y="371475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are	</a:t>
            </a:r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  <a:r>
              <a:rPr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to be</a:t>
            </a:r>
            <a:endParaRPr kumimoji="1" lang="en-US" altLang="ja-JP" sz="6000" dirty="0">
              <a:solidFill>
                <a:srgbClr val="FF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61A21-807A-49BE-8DEB-765F0C489575}"/>
              </a:ext>
            </a:extLst>
          </p:cNvPr>
          <p:cNvSpPr txBox="1"/>
          <p:nvPr/>
        </p:nvSpPr>
        <p:spPr>
          <a:xfrm>
            <a:off x="438150" y="3429000"/>
            <a:ext cx="1131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our </a:t>
            </a:r>
            <a:r>
              <a:rPr kumimoji="1" lang="ja-JP" altLang="en-US" sz="6000" dirty="0">
                <a:latin typeface="Abadi" panose="020B0604020104020204" pitchFamily="34" charset="0"/>
                <a:cs typeface="Aldhabi" panose="01000000000000000000" pitchFamily="2" charset="-78"/>
              </a:rPr>
              <a:t>→ 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possessive adjective</a:t>
            </a:r>
          </a:p>
          <a:p>
            <a:r>
              <a:rPr lang="en-US" altLang="ja-JP" sz="6000" dirty="0">
                <a:latin typeface="Abadi" panose="020B0604020104020204" pitchFamily="34" charset="0"/>
                <a:cs typeface="Aldhabi" panose="01000000000000000000" pitchFamily="2" charset="-78"/>
              </a:rPr>
              <a:t>   </a:t>
            </a:r>
            <a:endParaRPr kumimoji="1" lang="ja-JP" altLang="en-US" sz="6000"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044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171450" y="1074509"/>
            <a:ext cx="11753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very tall.</a:t>
            </a:r>
          </a:p>
          <a:p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04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171450" y="1074509"/>
            <a:ext cx="11753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very tall.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house has a red door.</a:t>
            </a:r>
          </a:p>
          <a:p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76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171450" y="1074509"/>
            <a:ext cx="11753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very tall.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house has a red door.</a:t>
            </a:r>
          </a:p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all going to a party.</a:t>
            </a:r>
          </a:p>
          <a:p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6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171450" y="1074509"/>
            <a:ext cx="117538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very tall.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house has a red door.</a:t>
            </a:r>
          </a:p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all going to a party.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We put on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boots to go outside.</a:t>
            </a:r>
          </a:p>
          <a:p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B486D-6B0C-4D6A-8085-C28212D709F0}"/>
              </a:ext>
            </a:extLst>
          </p:cNvPr>
          <p:cNvSpPr txBox="1"/>
          <p:nvPr/>
        </p:nvSpPr>
        <p:spPr>
          <a:xfrm>
            <a:off x="171450" y="1074509"/>
            <a:ext cx="117538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very tall.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house has a red door.</a:t>
            </a:r>
          </a:p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kumimoji="1"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all going to a party.</a:t>
            </a:r>
          </a:p>
          <a:p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We put on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boots to go outside.</a:t>
            </a:r>
          </a:p>
          <a:p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He likes </a:t>
            </a:r>
            <a:r>
              <a:rPr lang="en-US" altLang="ja-JP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cats.</a:t>
            </a:r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99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970917" y="1516122"/>
            <a:ext cx="4505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</a:t>
            </a:r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oir</a:t>
            </a:r>
          </a:p>
          <a:p>
            <a:pPr algn="ctr"/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9BA7A8-FCCD-4746-B6E5-0C223CD2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15" y="1158240"/>
            <a:ext cx="6909947" cy="42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26122" y="134022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6945" y="2271610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buzz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echo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ache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stomach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Christmas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character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December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575549" y="4732361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aracter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206035" y="470655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512691" y="225216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ristmas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2087434" y="15982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stoma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4322913" y="102837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5557200" y="220462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emist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6750141" y="46429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orus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5598927" y="4706557"/>
            <a:ext cx="301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estra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062E49-770B-4F28-A5AC-3330A841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1" y="2898496"/>
            <a:ext cx="1746605" cy="18058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35EFC0-554B-44D6-8F8A-F2C052F2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806157"/>
            <a:ext cx="1341653" cy="14597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F75EC2-372D-45A7-AC7B-813B3BC5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7" y="5281247"/>
            <a:ext cx="1562549" cy="13927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C56C2B1-2B40-444C-A578-DB108BEA2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76" y="5307870"/>
            <a:ext cx="1653361" cy="14505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551FF8-52B9-4A63-8A31-256D080CF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96" y="2850956"/>
            <a:ext cx="1746606" cy="17317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3D8136-CB13-4577-8450-794713E0F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708" y="665288"/>
            <a:ext cx="1736205" cy="15474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2A50F8-FB5E-40B3-9CB4-2537D2781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542" y="622803"/>
            <a:ext cx="1643152" cy="14579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6C9C0E9-A15F-4856-8115-5281F238E1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4487" y="5243669"/>
            <a:ext cx="1653362" cy="150431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B4A6D6A-E89F-467F-92A8-BBBED430C5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2685" y="2850956"/>
            <a:ext cx="1618510" cy="179834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1F6D614-E56C-4B55-B3C3-14351075C7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5613" y="676365"/>
            <a:ext cx="2182557" cy="1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4D164B-5C81-4B80-AA2F-388B4746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21" y="1814865"/>
            <a:ext cx="4423759" cy="34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1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956C3D-2ABF-4686-A894-A73DC778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010" y="2233075"/>
            <a:ext cx="3765389" cy="37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2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E02B05-91DA-4A40-A6C9-638DE20F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770" y="2120769"/>
            <a:ext cx="3960459" cy="35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3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DEF7C5-0F16-44D4-91BE-F43FDF02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8" y="2136533"/>
            <a:ext cx="4653264" cy="42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5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5. 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C9D8EF-E867-48C9-91E5-F35ACB04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530" y="2154827"/>
            <a:ext cx="3672939" cy="39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3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5. 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 6.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aracter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CE007A-F4C7-49AD-A703-3146B3FF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621" y="2111160"/>
            <a:ext cx="4646214" cy="40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3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5. 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 6.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aracter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played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F4381F-1FE0-4CFC-BC90-5B242569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60" y="3198367"/>
            <a:ext cx="3516502" cy="3199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E1898B-EAD6-4C76-B17A-3B19E5142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741" y="3115475"/>
            <a:ext cx="218255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3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5. 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 6.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aracter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played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Our cousin is a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me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anic.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03AD32-28B8-49B7-96BA-DF2E110F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69" y="3123460"/>
            <a:ext cx="3360665" cy="37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419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emist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orus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  	5. 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 6.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aracter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estra played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ords.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Our cousin is a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me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anic.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oirboy had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fair hair.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7A65F6-CE98-4A74-B876-F28C9FC1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360" y="3055181"/>
            <a:ext cx="242379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25A9ACA-27B4-4338-9477-2D7AC277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67" y="4535880"/>
            <a:ext cx="2652793" cy="23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33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stair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0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cliff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off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pair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stair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chair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901</Words>
  <Application>Microsoft Office PowerPoint</Application>
  <PresentationFormat>ワイド画面</PresentationFormat>
  <Paragraphs>300</Paragraphs>
  <Slides>70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79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28</cp:revision>
  <cp:lastPrinted>2021-09-30T22:38:29Z</cp:lastPrinted>
  <dcterms:created xsi:type="dcterms:W3CDTF">2020-09-05T23:58:43Z</dcterms:created>
  <dcterms:modified xsi:type="dcterms:W3CDTF">2022-08-12T11:13:04Z</dcterms:modified>
</cp:coreProperties>
</file>