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1405" r:id="rId2"/>
    <p:sldId id="266" r:id="rId3"/>
    <p:sldId id="265" r:id="rId4"/>
    <p:sldId id="1414" r:id="rId5"/>
    <p:sldId id="1413" r:id="rId6"/>
    <p:sldId id="1412" r:id="rId7"/>
    <p:sldId id="1411" r:id="rId8"/>
    <p:sldId id="1410" r:id="rId9"/>
    <p:sldId id="1409" r:id="rId10"/>
    <p:sldId id="1408" r:id="rId11"/>
    <p:sldId id="1407" r:id="rId12"/>
    <p:sldId id="1406" r:id="rId13"/>
    <p:sldId id="267" r:id="rId14"/>
    <p:sldId id="299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98" r:id="rId25"/>
    <p:sldId id="277" r:id="rId26"/>
    <p:sldId id="278" r:id="rId27"/>
    <p:sldId id="279" r:id="rId28"/>
    <p:sldId id="280" r:id="rId29"/>
    <p:sldId id="282" r:id="rId30"/>
    <p:sldId id="281" r:id="rId31"/>
    <p:sldId id="286" r:id="rId32"/>
    <p:sldId id="283" r:id="rId33"/>
    <p:sldId id="284" r:id="rId34"/>
    <p:sldId id="402" r:id="rId35"/>
    <p:sldId id="652" r:id="rId36"/>
    <p:sldId id="285" r:id="rId37"/>
    <p:sldId id="287" r:id="rId38"/>
    <p:sldId id="297" r:id="rId39"/>
    <p:sldId id="1560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0D07-429B-4D5B-BB5C-D6AEFFA3B0FC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2-7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570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04850" y="305068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glad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lum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bread</a:t>
            </a:r>
            <a:endParaRPr kumimoji="1" lang="ja-JP" altLang="en-US" sz="60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72126" y="305068"/>
            <a:ext cx="6419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weather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7. treasure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8. breakfast</a:t>
            </a:r>
          </a:p>
        </p:txBody>
      </p:sp>
    </p:spTree>
    <p:extLst>
      <p:ext uri="{BB962C8B-B14F-4D97-AF65-F5344CB8AC3E}">
        <p14:creationId xmlns:p14="http://schemas.microsoft.com/office/powerpoint/2010/main" val="53685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04850" y="305068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glad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lum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bread</a:t>
            </a:r>
            <a:endParaRPr kumimoji="1" lang="ja-JP" altLang="en-US" sz="60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72126" y="305068"/>
            <a:ext cx="6419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weather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7. treasure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8. breakfast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9. cousin</a:t>
            </a:r>
          </a:p>
        </p:txBody>
      </p:sp>
    </p:spTree>
    <p:extLst>
      <p:ext uri="{BB962C8B-B14F-4D97-AF65-F5344CB8AC3E}">
        <p14:creationId xmlns:p14="http://schemas.microsoft.com/office/powerpoint/2010/main" val="383772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04850" y="305068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glad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lum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bread</a:t>
            </a:r>
            <a:endParaRPr kumimoji="1" lang="ja-JP" altLang="en-US" sz="60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72126" y="305068"/>
            <a:ext cx="64198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weather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7. treasure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8. breakfast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9. cousin</a:t>
            </a:r>
          </a:p>
          <a:p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10.friend</a:t>
            </a:r>
            <a:endParaRPr kumimoji="1" lang="ja-JP" altLang="en-US" sz="60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0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70895" y="1278324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Alphabetical Order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67D070-17D0-4E75-B0D3-4E160989E772}"/>
              </a:ext>
            </a:extLst>
          </p:cNvPr>
          <p:cNvSpPr txBox="1"/>
          <p:nvPr/>
        </p:nvSpPr>
        <p:spPr>
          <a:xfrm>
            <a:off x="365760" y="345440"/>
            <a:ext cx="115112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 B C D 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 G H I </a:t>
            </a:r>
            <a:r>
              <a:rPr kumimoji="1" lang="en-US" altLang="ja-JP" sz="10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J K L </a:t>
            </a:r>
            <a:r>
              <a:rPr kumimoji="1" lang="en-US" altLang="ja-JP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 O P Q R S</a:t>
            </a:r>
            <a:br>
              <a:rPr kumimoji="1" lang="en-US" altLang="ja-JP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</a:br>
            <a:r>
              <a:rPr kumimoji="1" lang="en-US" altLang="ja-JP" sz="10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 U V W X  Y</a:t>
            </a:r>
            <a:r>
              <a:rPr kumimoji="1" lang="ja-JP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10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81195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78840" y="2921168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heep   </a:t>
            </a:r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orse   </a:t>
            </a:r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og    </a:t>
            </a:r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ow</a:t>
            </a:r>
            <a:endParaRPr kumimoji="1" lang="ja-JP" altLang="en-US" sz="6000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31CBE5-0BE6-47F0-AF7B-80A76B703ABF}"/>
              </a:ext>
            </a:extLst>
          </p:cNvPr>
          <p:cNvSpPr txBox="1"/>
          <p:nvPr/>
        </p:nvSpPr>
        <p:spPr>
          <a:xfrm>
            <a:off x="962025" y="838200"/>
            <a:ext cx="1059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Put these words into alphabetical order.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5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1498470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heep   </a:t>
            </a:r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orse   </a:t>
            </a:r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og    </a:t>
            </a:r>
            <a:r>
              <a:rPr kumimoji="1" lang="en-US" altLang="ja-JP" sz="6000" b="1" strike="sngStrike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6000" b="1" strike="sngStrike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ow</a:t>
            </a:r>
            <a:endParaRPr kumimoji="1" lang="ja-JP" altLang="en-US" sz="6000" b="1" strike="sngStrike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8B96A-67C4-4457-A6E1-415F0D26A4DE}"/>
              </a:ext>
            </a:extLst>
          </p:cNvPr>
          <p:cNvSpPr txBox="1"/>
          <p:nvPr/>
        </p:nvSpPr>
        <p:spPr>
          <a:xfrm>
            <a:off x="802640" y="3950335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20B0502040204020203" pitchFamily="66" charset="0"/>
                <a:ea typeface="メイリオ" panose="020B0604030504040204" pitchFamily="50" charset="-128"/>
                <a:cs typeface="Cavolini" panose="020B0502040204020203" pitchFamily="66" charset="0"/>
              </a:rPr>
              <a:t>cow</a:t>
            </a:r>
            <a:endParaRPr kumimoji="1" lang="ja-JP" altLang="en-US" sz="6000" dirty="0">
              <a:latin typeface="Cavolini" panose="020B0502040204020203" pitchFamily="66" charset="0"/>
              <a:ea typeface="メイリオ" panose="020B0604030504040204" pitchFamily="50" charset="-128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1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1498470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heep   </a:t>
            </a:r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orse   </a:t>
            </a:r>
            <a:r>
              <a:rPr kumimoji="1" lang="en-US" altLang="ja-JP" sz="6000" b="1" strike="sngStrike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1" lang="en-US" altLang="ja-JP" sz="6000" b="1" strike="sngStrike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og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en-US" altLang="ja-JP" sz="6000" b="1" strike="sngStrike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6000" b="1" strike="sngStrike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ow</a:t>
            </a:r>
            <a:endParaRPr kumimoji="1" lang="ja-JP" altLang="en-US" sz="6000" b="1" strike="sngStrike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8B96A-67C4-4457-A6E1-415F0D26A4DE}"/>
              </a:ext>
            </a:extLst>
          </p:cNvPr>
          <p:cNvSpPr txBox="1"/>
          <p:nvPr/>
        </p:nvSpPr>
        <p:spPr>
          <a:xfrm>
            <a:off x="802640" y="3950335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20B0502040204020203" pitchFamily="66" charset="0"/>
                <a:ea typeface="メイリオ" panose="020B0604030504040204" pitchFamily="50" charset="-128"/>
                <a:cs typeface="Cavolini" panose="020B0502040204020203" pitchFamily="66" charset="0"/>
              </a:rPr>
              <a:t>cow   dog</a:t>
            </a:r>
            <a:endParaRPr kumimoji="1" lang="ja-JP" altLang="en-US" sz="6000" dirty="0">
              <a:latin typeface="Cavolini" panose="020B0502040204020203" pitchFamily="66" charset="0"/>
              <a:ea typeface="メイリオ" panose="020B0604030504040204" pitchFamily="50" charset="-128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9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1498470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heep   </a:t>
            </a:r>
            <a:r>
              <a:rPr kumimoji="1" lang="en-US" altLang="ja-JP" sz="6000" b="1" strike="sngStrike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en-US" altLang="ja-JP" sz="6000" b="1" strike="sngStrike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orse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en-US" altLang="ja-JP" sz="6000" b="1" strike="sngStrike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1" lang="en-US" altLang="ja-JP" sz="6000" b="1" strike="sngStrike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og</a:t>
            </a:r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en-US" altLang="ja-JP" sz="6000" b="1" strike="sngStrike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6000" b="1" strike="sngStrike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ow</a:t>
            </a:r>
            <a:endParaRPr kumimoji="1" lang="ja-JP" altLang="en-US" sz="6000" b="1" strike="sngStrike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8B96A-67C4-4457-A6E1-415F0D26A4DE}"/>
              </a:ext>
            </a:extLst>
          </p:cNvPr>
          <p:cNvSpPr txBox="1"/>
          <p:nvPr/>
        </p:nvSpPr>
        <p:spPr>
          <a:xfrm>
            <a:off x="802640" y="3950335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20B0502040204020203" pitchFamily="66" charset="0"/>
                <a:ea typeface="メイリオ" panose="020B0604030504040204" pitchFamily="50" charset="-128"/>
                <a:cs typeface="Cavolini" panose="020B0502040204020203" pitchFamily="66" charset="0"/>
              </a:rPr>
              <a:t>cow   dog   horse</a:t>
            </a:r>
            <a:endParaRPr kumimoji="1" lang="ja-JP" altLang="en-US" sz="6000" dirty="0">
              <a:latin typeface="Cavolini" panose="020B0502040204020203" pitchFamily="66" charset="0"/>
              <a:ea typeface="メイリオ" panose="020B0604030504040204" pitchFamily="50" charset="-128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2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1498470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sheep   horse   dog    cow</a:t>
            </a:r>
            <a:endParaRPr kumimoji="1" lang="ja-JP" altLang="en-US" sz="6000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8B96A-67C4-4457-A6E1-415F0D26A4DE}"/>
              </a:ext>
            </a:extLst>
          </p:cNvPr>
          <p:cNvSpPr txBox="1"/>
          <p:nvPr/>
        </p:nvSpPr>
        <p:spPr>
          <a:xfrm>
            <a:off x="802640" y="3950335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20B0502040204020203" pitchFamily="66" charset="0"/>
                <a:ea typeface="メイリオ" panose="020B0604030504040204" pitchFamily="50" charset="-128"/>
                <a:cs typeface="Cavolini" panose="020B0502040204020203" pitchFamily="66" charset="0"/>
              </a:rPr>
              <a:t>cow   dog   horse   sheep</a:t>
            </a:r>
            <a:endParaRPr kumimoji="1" lang="ja-JP" altLang="en-US" sz="6000" dirty="0">
              <a:latin typeface="Cavolini" panose="020B0502040204020203" pitchFamily="66" charset="0"/>
              <a:ea typeface="メイリオ" panose="020B0604030504040204" pitchFamily="50" charset="-128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2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094094" y="3021497"/>
            <a:ext cx="6289345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1498470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6000" b="1" dirty="0"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wing    </a:t>
            </a:r>
            <a:r>
              <a:rPr kumimoji="1" lang="en-US" altLang="ja-JP" sz="6000" b="1" dirty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</a:t>
            </a:r>
            <a:r>
              <a:rPr kumimoji="1" lang="en-US" altLang="ja-JP" sz="6000" b="1" dirty="0"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    </a:t>
            </a:r>
            <a:r>
              <a:rPr kumimoji="1" lang="en-US" altLang="ja-JP" sz="6000" b="1" dirty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</a:t>
            </a:r>
            <a:r>
              <a:rPr kumimoji="1" lang="en-US" altLang="ja-JP" sz="6000" b="1" dirty="0"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    </a:t>
            </a:r>
            <a:r>
              <a:rPr kumimoji="1" lang="en-US" altLang="ja-JP" sz="6000" b="1" dirty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kumimoji="1" lang="en-US" altLang="ja-JP" sz="6000" b="1" dirty="0"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oy</a:t>
            </a:r>
            <a:endParaRPr kumimoji="1" lang="ja-JP" altLang="en-US" sz="6000" b="1" dirty="0">
              <a:solidFill>
                <a:srgbClr val="FF99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060149-F35B-4A0C-B6F3-8AF5FB2D1C1D}"/>
              </a:ext>
            </a:extLst>
          </p:cNvPr>
          <p:cNvSpPr txBox="1"/>
          <p:nvPr/>
        </p:nvSpPr>
        <p:spPr>
          <a:xfrm>
            <a:off x="601345" y="4343868"/>
            <a:ext cx="109893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Remember</a:t>
            </a:r>
          </a:p>
          <a:p>
            <a:r>
              <a:rPr lang="en-US" altLang="ja-JP" sz="3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If more than one word starts with the same letter, look at the next letter in each word.</a:t>
            </a:r>
            <a:endParaRPr kumimoji="1" lang="ja-JP" altLang="en-US" sz="3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714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1498470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6000" b="1" dirty="0"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wing    bat    bike    toy</a:t>
            </a:r>
            <a:endParaRPr kumimoji="1" lang="ja-JP" altLang="en-US" sz="6000" b="1" dirty="0">
              <a:solidFill>
                <a:srgbClr val="FF99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8B96A-67C4-4457-A6E1-415F0D26A4DE}"/>
              </a:ext>
            </a:extLst>
          </p:cNvPr>
          <p:cNvSpPr txBox="1"/>
          <p:nvPr/>
        </p:nvSpPr>
        <p:spPr>
          <a:xfrm>
            <a:off x="802640" y="3950335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20B0502040204020203" pitchFamily="66" charset="0"/>
                <a:ea typeface="メイリオ" panose="020B0604030504040204" pitchFamily="50" charset="-128"/>
                <a:cs typeface="Cavolini" panose="020B0502040204020203" pitchFamily="66" charset="0"/>
              </a:rPr>
              <a:t>bat    bike    swing    toy</a:t>
            </a:r>
            <a:endParaRPr kumimoji="1" lang="ja-JP" altLang="en-US" sz="6000" dirty="0">
              <a:latin typeface="Cavolini" panose="020B0502040204020203" pitchFamily="66" charset="0"/>
              <a:ea typeface="メイリオ" panose="020B0604030504040204" pitchFamily="50" charset="-128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65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504825" y="1498470"/>
            <a:ext cx="11249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CC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Throne  Sid  Ted  Billy  Tom</a:t>
            </a:r>
            <a:endParaRPr kumimoji="1" lang="ja-JP" altLang="en-US" sz="6000" b="1" dirty="0">
              <a:solidFill>
                <a:srgbClr val="FFCC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76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504825" y="1498470"/>
            <a:ext cx="11249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CC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Tyrone  Sid  Ted  Billy  Tom</a:t>
            </a:r>
            <a:endParaRPr kumimoji="1" lang="ja-JP" altLang="en-US" sz="6000" b="1" dirty="0">
              <a:solidFill>
                <a:srgbClr val="FFCC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8B96A-67C4-4457-A6E1-415F0D26A4DE}"/>
              </a:ext>
            </a:extLst>
          </p:cNvPr>
          <p:cNvSpPr txBox="1"/>
          <p:nvPr/>
        </p:nvSpPr>
        <p:spPr>
          <a:xfrm>
            <a:off x="219075" y="3950335"/>
            <a:ext cx="1181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avolini" panose="020B0502040204020203" pitchFamily="66" charset="0"/>
                <a:ea typeface="メイリオ" panose="020B0604030504040204" pitchFamily="50" charset="-128"/>
                <a:cs typeface="Cavolini" panose="020B0502040204020203" pitchFamily="66" charset="0"/>
              </a:rPr>
              <a:t>Billy  Sid  Ted  Tom  Tyrone </a:t>
            </a:r>
            <a:endParaRPr kumimoji="1" lang="ja-JP" altLang="en-US" sz="6000" dirty="0">
              <a:latin typeface="Cavolini" panose="020B0502040204020203" pitchFamily="66" charset="0"/>
              <a:ea typeface="メイリオ" panose="020B0604030504040204" pitchFamily="50" charset="-128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10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219075" y="1498470"/>
            <a:ext cx="11972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CC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Tyrone  Sam  Ted  Billy  Tom</a:t>
            </a:r>
            <a:endParaRPr kumimoji="1" lang="ja-JP" altLang="en-US" sz="6000" b="1" dirty="0">
              <a:solidFill>
                <a:srgbClr val="FFCC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8B96A-67C4-4457-A6E1-415F0D26A4DE}"/>
              </a:ext>
            </a:extLst>
          </p:cNvPr>
          <p:cNvSpPr txBox="1"/>
          <p:nvPr/>
        </p:nvSpPr>
        <p:spPr>
          <a:xfrm>
            <a:off x="57150" y="3950335"/>
            <a:ext cx="12134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800" dirty="0">
                <a:latin typeface="Cavolini" panose="020B0502040204020203" pitchFamily="66" charset="0"/>
                <a:ea typeface="メイリオ" panose="020B0604030504040204" pitchFamily="50" charset="-128"/>
                <a:cs typeface="Cavolini" panose="020B0502040204020203" pitchFamily="66" charset="0"/>
              </a:rPr>
              <a:t>Billy  Sam  Ted  Tom Tyrone</a:t>
            </a:r>
            <a:endParaRPr kumimoji="1" lang="ja-JP" altLang="en-US" sz="5800" dirty="0">
              <a:latin typeface="Cavolini" panose="020B0502040204020203" pitchFamily="66" charset="0"/>
              <a:ea typeface="メイリオ" panose="020B0604030504040204" pitchFamily="50" charset="-128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5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968673"/>
            <a:ext cx="1082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vocado    peach   </a:t>
            </a:r>
          </a:p>
          <a:p>
            <a:pPr algn="ctr"/>
            <a:r>
              <a:rPr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cherry    orange    plum</a:t>
            </a:r>
            <a:endParaRPr kumimoji="1" lang="ja-JP" altLang="en-US" sz="60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20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968673"/>
            <a:ext cx="1082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vocado    peach   </a:t>
            </a:r>
          </a:p>
          <a:p>
            <a:pPr algn="ctr"/>
            <a:r>
              <a:rPr lang="en-US" altLang="ja-JP" sz="6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cherry    orange    plum</a:t>
            </a:r>
            <a:endParaRPr kumimoji="1" lang="ja-JP" altLang="en-US" sz="60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8B96A-67C4-4457-A6E1-415F0D26A4DE}"/>
              </a:ext>
            </a:extLst>
          </p:cNvPr>
          <p:cNvSpPr txBox="1"/>
          <p:nvPr/>
        </p:nvSpPr>
        <p:spPr>
          <a:xfrm>
            <a:off x="395287" y="4064635"/>
            <a:ext cx="11401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200" dirty="0">
                <a:latin typeface="Cavolini" panose="020B0502040204020203" pitchFamily="66" charset="0"/>
                <a:ea typeface="メイリオ" panose="020B0604030504040204" pitchFamily="50" charset="-128"/>
                <a:cs typeface="Cavolini" panose="020B0502040204020203" pitchFamily="66" charset="0"/>
              </a:rPr>
              <a:t>avocado  cherry  orange  peach  plum  </a:t>
            </a:r>
            <a:endParaRPr kumimoji="1" lang="ja-JP" altLang="en-US" sz="4200" dirty="0">
              <a:latin typeface="Cavolini" panose="020B0502040204020203" pitchFamily="66" charset="0"/>
              <a:ea typeface="メイリオ" panose="020B0604030504040204" pitchFamily="50" charset="-128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53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968673"/>
            <a:ext cx="1082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chin   clap   cake   </a:t>
            </a: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cut   coat   crayon</a:t>
            </a:r>
            <a:endParaRPr kumimoji="1" lang="ja-JP" altLang="en-US" sz="6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7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968673"/>
            <a:ext cx="1082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chin   clap   cake   </a:t>
            </a:r>
          </a:p>
          <a:p>
            <a:pPr algn="ctr"/>
            <a:r>
              <a:rPr lang="en-US" altLang="ja-JP" sz="6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cut   coat   crayon</a:t>
            </a:r>
            <a:endParaRPr kumimoji="1" lang="ja-JP" altLang="en-US" sz="6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8B96A-67C4-4457-A6E1-415F0D26A4DE}"/>
              </a:ext>
            </a:extLst>
          </p:cNvPr>
          <p:cNvSpPr txBox="1"/>
          <p:nvPr/>
        </p:nvSpPr>
        <p:spPr>
          <a:xfrm>
            <a:off x="395287" y="4064635"/>
            <a:ext cx="114014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500" dirty="0">
                <a:latin typeface="Cavolini" panose="020B0502040204020203" pitchFamily="66" charset="0"/>
                <a:ea typeface="メイリオ" panose="020B0604030504040204" pitchFamily="50" charset="-128"/>
                <a:cs typeface="Cavolini" panose="020B0502040204020203" pitchFamily="66" charset="0"/>
              </a:rPr>
              <a:t>cake  chin  clap  coat  crayon  cut   </a:t>
            </a:r>
            <a:endParaRPr kumimoji="1" lang="ja-JP" altLang="en-US" sz="4500" dirty="0">
              <a:latin typeface="Cavolini" panose="020B0502040204020203" pitchFamily="66" charset="0"/>
              <a:ea typeface="メイリオ" panose="020B0604030504040204" pitchFamily="50" charset="-128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47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968673"/>
            <a:ext cx="1082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stop   scar   skin   </a:t>
            </a:r>
          </a:p>
          <a:p>
            <a:pPr algn="ctr"/>
            <a:r>
              <a:rPr lang="en-US" altLang="ja-JP" sz="60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second   sack   shell</a:t>
            </a:r>
            <a:endParaRPr kumimoji="1" lang="ja-JP" altLang="en-US" sz="6000" b="1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3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04850" y="305068"/>
            <a:ext cx="4867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glad</a:t>
            </a:r>
          </a:p>
        </p:txBody>
      </p:sp>
    </p:spTree>
    <p:extLst>
      <p:ext uri="{BB962C8B-B14F-4D97-AF65-F5344CB8AC3E}">
        <p14:creationId xmlns:p14="http://schemas.microsoft.com/office/powerpoint/2010/main" val="2098009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351F43-466D-4533-8C15-699D0E4CB2EB}"/>
              </a:ext>
            </a:extLst>
          </p:cNvPr>
          <p:cNvSpPr txBox="1"/>
          <p:nvPr/>
        </p:nvSpPr>
        <p:spPr>
          <a:xfrm>
            <a:off x="802640" y="968673"/>
            <a:ext cx="1082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stop   scar   skin   </a:t>
            </a:r>
          </a:p>
          <a:p>
            <a:pPr algn="ctr"/>
            <a:r>
              <a:rPr lang="en-US" altLang="ja-JP" sz="60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second   sack   shell</a:t>
            </a:r>
            <a:endParaRPr kumimoji="1" lang="ja-JP" altLang="en-US" sz="6000" b="1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38B96A-67C4-4457-A6E1-415F0D26A4DE}"/>
              </a:ext>
            </a:extLst>
          </p:cNvPr>
          <p:cNvSpPr txBox="1"/>
          <p:nvPr/>
        </p:nvSpPr>
        <p:spPr>
          <a:xfrm>
            <a:off x="285751" y="4064635"/>
            <a:ext cx="11510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500" dirty="0">
                <a:latin typeface="Cavolini" panose="020B0502040204020203" pitchFamily="66" charset="0"/>
                <a:ea typeface="メイリオ" panose="020B0604030504040204" pitchFamily="50" charset="-128"/>
                <a:cs typeface="Cavolini" panose="020B0502040204020203" pitchFamily="66" charset="0"/>
              </a:rPr>
              <a:t>sack  scar  second  shell  skin  stop</a:t>
            </a:r>
            <a:endParaRPr kumimoji="1" lang="ja-JP" altLang="en-US" sz="4500" dirty="0">
              <a:latin typeface="Cavolini" panose="020B0502040204020203" pitchFamily="66" charset="0"/>
              <a:ea typeface="メイリオ" panose="020B0604030504040204" pitchFamily="50" charset="-128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11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Months of the Year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January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February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March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April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June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July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August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September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October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November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December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3" y="4306154"/>
            <a:ext cx="2800350" cy="21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赤と白のサーカステント | 無料のベクター">
            <a:extLst>
              <a:ext uri="{FF2B5EF4-FFF2-40B4-BE49-F238E27FC236}">
                <a16:creationId xmlns:a16="http://schemas.microsoft.com/office/drawing/2014/main" id="{58157AA7-EDD1-4F04-A22E-DB580902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4" y="346075"/>
            <a:ext cx="59626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85826" y="1028700"/>
            <a:ext cx="4772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ircus</a:t>
            </a:r>
            <a:endParaRPr kumimoji="1" lang="ja-JP" altLang="en-US" sz="10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赤と白のサーカステント | 無料のベクター">
            <a:extLst>
              <a:ext uri="{FF2B5EF4-FFF2-40B4-BE49-F238E27FC236}">
                <a16:creationId xmlns:a16="http://schemas.microsoft.com/office/drawing/2014/main" id="{58157AA7-EDD1-4F04-A22E-DB580902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4" y="346075"/>
            <a:ext cx="59626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85826" y="1009650"/>
            <a:ext cx="477202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oft </a:t>
            </a:r>
            <a:r>
              <a:rPr kumimoji="1" lang="en-US" altLang="ja-JP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</a:p>
          <a:p>
            <a:pPr algn="ctr"/>
            <a:r>
              <a:rPr lang="en-US" altLang="ja-JP" sz="70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en-US" altLang="ja-JP" sz="70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</a:t>
            </a:r>
            <a:endParaRPr lang="en-US" altLang="ja-JP" sz="7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7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kumimoji="1" lang="en-US" altLang="ja-JP" sz="7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</a:p>
          <a:p>
            <a:pPr algn="ctr"/>
            <a:r>
              <a:rPr lang="en-US" altLang="ja-JP" sz="7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en-US" altLang="ja-JP" sz="7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y</a:t>
            </a:r>
            <a:endParaRPr kumimoji="1" lang="ja-JP" altLang="en-US" sz="7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195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31187" y="25845"/>
            <a:ext cx="174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226555" y="1621698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dan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734503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mill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tell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dan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ity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ircle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poli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ylinder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January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February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6284957" y="1577876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twi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2279329" y="3329848"/>
            <a:ext cx="162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mi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104727" y="4997225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ircle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989D970-2C4D-4DC3-B21E-817B36BE1E0A}"/>
              </a:ext>
            </a:extLst>
          </p:cNvPr>
          <p:cNvSpPr txBox="1"/>
          <p:nvPr/>
        </p:nvSpPr>
        <p:spPr>
          <a:xfrm>
            <a:off x="237007" y="3400258"/>
            <a:ext cx="155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ity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2499742" y="1598114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ylinder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2696898" y="1088"/>
            <a:ext cx="174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3F57B51-293F-4B7F-BE38-72EAADA7C2EE}"/>
              </a:ext>
            </a:extLst>
          </p:cNvPr>
          <p:cNvSpPr txBox="1"/>
          <p:nvPr/>
        </p:nvSpPr>
        <p:spPr>
          <a:xfrm>
            <a:off x="4484131" y="3285877"/>
            <a:ext cx="143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sli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AC82476-29E5-4AE1-9D99-DD02E640B46A}"/>
              </a:ext>
            </a:extLst>
          </p:cNvPr>
          <p:cNvSpPr txBox="1"/>
          <p:nvPr/>
        </p:nvSpPr>
        <p:spPr>
          <a:xfrm>
            <a:off x="2883505" y="4997225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pla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E632FD-CB71-4D8B-B66C-AA7C69086C8C}"/>
              </a:ext>
            </a:extLst>
          </p:cNvPr>
          <p:cNvSpPr txBox="1"/>
          <p:nvPr/>
        </p:nvSpPr>
        <p:spPr>
          <a:xfrm>
            <a:off x="5285623" y="5007163"/>
            <a:ext cx="317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pen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68489F4-DAD2-4E9C-84FD-B6588B29E0C6}"/>
              </a:ext>
            </a:extLst>
          </p:cNvPr>
          <p:cNvSpPr txBox="1"/>
          <p:nvPr/>
        </p:nvSpPr>
        <p:spPr>
          <a:xfrm>
            <a:off x="5013534" y="1088"/>
            <a:ext cx="20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poli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41D2042-7D58-488B-9B84-8B094F325A6C}"/>
              </a:ext>
            </a:extLst>
          </p:cNvPr>
          <p:cNvSpPr txBox="1"/>
          <p:nvPr/>
        </p:nvSpPr>
        <p:spPr>
          <a:xfrm>
            <a:off x="6231365" y="3262809"/>
            <a:ext cx="199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ircus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CB2BA67-58B3-4CBA-949D-C48963FE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382" y="3891871"/>
            <a:ext cx="1627005" cy="91432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4F22D3B-30DD-4EC4-A33F-714B9AE63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151" y="5643556"/>
            <a:ext cx="1682115" cy="112327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314522E-9D09-456E-A757-6640F482E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679" y="536165"/>
            <a:ext cx="1166671" cy="116984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84E15E7-FCCD-4F39-8900-2F6F3CD08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248" y="2119563"/>
            <a:ext cx="1454441" cy="10861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8532547-493D-4AC0-B315-882F5ECA1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525" y="3872110"/>
            <a:ext cx="1995005" cy="107794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944C2AF-75BE-4B1D-870F-BA55407D55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586" y="5536289"/>
            <a:ext cx="2609548" cy="123128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35B242F-DC4B-4C8E-89F6-8E038EC414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791" y="5592047"/>
            <a:ext cx="1381548" cy="11299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33BC34D-CF67-4B8F-83B0-924F03ED1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9530" y="3765997"/>
            <a:ext cx="2202257" cy="118405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1968B93-3510-43FC-83CE-F068BBA2B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515" y="630297"/>
            <a:ext cx="1173136" cy="2081187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1457E7D7-7F78-4311-8FE4-BFABB67ED7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574" y="536165"/>
            <a:ext cx="1626910" cy="109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BE4480A1-D21E-4A37-964A-4587A6A461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9148" y="2149843"/>
            <a:ext cx="1562688" cy="134918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F072579-E2EA-4C89-BBFF-F2CAFD70B2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315" y="2144649"/>
            <a:ext cx="1697668" cy="1340978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7AE90978-E7A1-480F-ACFD-DB69A44AF4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753" y="3970931"/>
            <a:ext cx="1414674" cy="119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5D816188-6230-4068-A4C4-5E82112178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3124" y="156241"/>
            <a:ext cx="1236808" cy="186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Activity page: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white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Soft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&lt;</a:t>
            </a:r>
            <a:r>
              <a:rPr lang="en-US" altLang="ja-JP" sz="4000" b="1" dirty="0">
                <a:solidFill>
                  <a:prstClr val="white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&gt;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77D7C8-AB3A-462A-ADEB-8718C597FFCB}"/>
              </a:ext>
            </a:extLst>
          </p:cNvPr>
          <p:cNvSpPr txBox="1"/>
          <p:nvPr/>
        </p:nvSpPr>
        <p:spPr>
          <a:xfrm>
            <a:off x="619125" y="600075"/>
            <a:ext cx="109918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</a:t>
            </a:r>
            <a:r>
              <a:rPr kumimoji="1"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cylinder</a:t>
            </a:r>
            <a:r>
              <a:rPr kumimoji="1"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is a shape like a tube.</a:t>
            </a:r>
          </a:p>
          <a:p>
            <a:endParaRPr kumimoji="1"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 ate some vanilla </a:t>
            </a:r>
            <a:r>
              <a:rPr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ice</a:t>
            </a:r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cream.</a:t>
            </a:r>
          </a:p>
          <a:p>
            <a:endParaRPr kumimoji="1"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The </a:t>
            </a:r>
            <a:r>
              <a:rPr kumimoji="1"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police</a:t>
            </a:r>
            <a:r>
              <a:rPr kumimoji="1"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arrested the robber.</a:t>
            </a:r>
          </a:p>
          <a:p>
            <a:endParaRPr lang="en-US" altLang="ja-JP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lang="en-US" altLang="ja-JP" sz="5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dance</a:t>
            </a:r>
            <a:r>
              <a:rPr lang="en-US" altLang="ja-JP" sz="5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to the music.</a:t>
            </a:r>
            <a:endParaRPr kumimoji="1" lang="ja-JP" altLang="en-US" sz="5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0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10F9F7-E668-4154-8F51-E3FD976C57FE}"/>
              </a:ext>
            </a:extLst>
          </p:cNvPr>
          <p:cNvSpPr txBox="1"/>
          <p:nvPr/>
        </p:nvSpPr>
        <p:spPr>
          <a:xfrm>
            <a:off x="133350" y="600849"/>
            <a:ext cx="1192529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Stop thief</a:t>
            </a:r>
            <a:r>
              <a:rPr kumimoji="1"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!”</a:t>
            </a:r>
            <a:r>
              <a:rPr kumimoji="1"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 shouted the man</a:t>
            </a:r>
            <a:r>
              <a:rPr kumimoji="1"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“</a:t>
            </a:r>
            <a:r>
              <a:rPr kumimoji="1"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Call the police</a:t>
            </a:r>
            <a:r>
              <a:rPr kumimoji="1"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!”</a:t>
            </a:r>
          </a:p>
          <a:p>
            <a:endParaRPr kumimoji="1" lang="en-US" altLang="ja-JP" sz="29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  The police arrived quickly</a:t>
            </a:r>
            <a:r>
              <a:rPr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“</a:t>
            </a:r>
            <a:r>
              <a:rPr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What has been taken</a:t>
            </a:r>
            <a:r>
              <a:rPr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</a:p>
          <a:p>
            <a:endParaRPr kumimoji="1" lang="en-US" altLang="ja-JP" sz="29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asked the policeman</a:t>
            </a:r>
            <a:r>
              <a:rPr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29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The thief stole two rings</a:t>
            </a:r>
            <a:r>
              <a:rPr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 a watch</a:t>
            </a:r>
            <a:r>
              <a:rPr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 a pair of earrings and </a:t>
            </a:r>
          </a:p>
          <a:p>
            <a:endParaRPr lang="en-US" altLang="ja-JP" sz="29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a necklace,</a:t>
            </a:r>
            <a:r>
              <a:rPr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lang="en-US" altLang="ja-JP" sz="2900" b="1" dirty="0">
                <a:latin typeface="Cavolini" panose="03000502040302020204" pitchFamily="66" charset="0"/>
                <a:cs typeface="Cavolini" panose="03000502040302020204" pitchFamily="66" charset="0"/>
              </a:rPr>
              <a:t> the man explained</a:t>
            </a:r>
            <a:r>
              <a:rPr lang="en-US" altLang="ja-JP" sz="29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29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06DA2A-2909-485F-A1FF-8C7BCBED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49" y="4371974"/>
            <a:ext cx="1243013" cy="22383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48F59E-1344-42A8-B294-5F61128DD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0" y="4851906"/>
            <a:ext cx="2000250" cy="16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04850" y="305068"/>
            <a:ext cx="4867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glad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lum</a:t>
            </a:r>
          </a:p>
        </p:txBody>
      </p:sp>
    </p:spTree>
    <p:extLst>
      <p:ext uri="{BB962C8B-B14F-4D97-AF65-F5344CB8AC3E}">
        <p14:creationId xmlns:p14="http://schemas.microsoft.com/office/powerpoint/2010/main" val="2064841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91FC33-D579-4B03-BF77-00631E92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6289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2. pla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5D5F70-61A2-40A8-B4C5-5DD2BDC3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607" y="2112050"/>
            <a:ext cx="3667760" cy="244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910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2. pla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3. fa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8BF2E9-2B3C-4A5B-82C1-14112F964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2305050"/>
            <a:ext cx="224790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846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2. pla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3. fa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twi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A75C02-1B37-4D6A-8A45-DAA0FA3B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596" y="2019066"/>
            <a:ext cx="3779203" cy="2819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657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2. pla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3. fa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twi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5. sli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3677CB-C921-4B81-A8DD-30D8ABEB9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833" y="2408714"/>
            <a:ext cx="3784334" cy="204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2518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2. pla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3. fa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twi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5. sli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6. pen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il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D5DDCC-2A99-4991-84DE-8E78A883B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60" y="2277567"/>
            <a:ext cx="4874895" cy="23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94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2. pla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3. fa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twi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5. sli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6. pen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il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They dan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in a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ircle.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FD0491-B097-411B-8A74-0CD78B97D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944" y="3544313"/>
            <a:ext cx="3350896" cy="27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11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2. pla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3. fa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twi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5. sli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6. pen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il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They dan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in a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ircle.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My aunt and uncle took 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to the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ircus.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1A0A82-3A0F-41E3-9443-69F87422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140" y="4368800"/>
            <a:ext cx="2222500" cy="22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5C0AFE1-E08D-42F3-BA47-563305DD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35" y="4855626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55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628650" y="266700"/>
            <a:ext cx="111156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2. pla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3. fa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twi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5. sli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     6. pen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il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They dan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in a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ircle.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My aunt and uncle took 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to the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ircus.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The poli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 found the stolen 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treasure.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AEFDCE-9E45-40C5-B746-006480C0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851" y="4185919"/>
            <a:ext cx="1264474" cy="22523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472767-E8C2-46AA-A87D-801E2CD2E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230" y="5405036"/>
            <a:ext cx="1119504" cy="11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6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04850" y="305068"/>
            <a:ext cx="4867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glad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lum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</p:txBody>
      </p:sp>
    </p:spTree>
    <p:extLst>
      <p:ext uri="{BB962C8B-B14F-4D97-AF65-F5344CB8AC3E}">
        <p14:creationId xmlns:p14="http://schemas.microsoft.com/office/powerpoint/2010/main" val="245570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04850" y="305068"/>
            <a:ext cx="4867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glad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lum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</p:txBody>
      </p:sp>
    </p:spTree>
    <p:extLst>
      <p:ext uri="{BB962C8B-B14F-4D97-AF65-F5344CB8AC3E}">
        <p14:creationId xmlns:p14="http://schemas.microsoft.com/office/powerpoint/2010/main" val="379455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04850" y="305068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glad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lum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bread</a:t>
            </a:r>
            <a:endParaRPr kumimoji="1" lang="ja-JP" altLang="en-US" sz="60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4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04850" y="305068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glad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lum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bread</a:t>
            </a:r>
            <a:endParaRPr kumimoji="1" lang="ja-JP" altLang="en-US" sz="60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72126" y="305068"/>
            <a:ext cx="6419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weather</a:t>
            </a:r>
          </a:p>
        </p:txBody>
      </p:sp>
    </p:spTree>
    <p:extLst>
      <p:ext uri="{BB962C8B-B14F-4D97-AF65-F5344CB8AC3E}">
        <p14:creationId xmlns:p14="http://schemas.microsoft.com/office/powerpoint/2010/main" val="213423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04850" y="305068"/>
            <a:ext cx="4867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glad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lum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ead</a:t>
            </a:r>
          </a:p>
          <a:p>
            <a:pPr marL="914400" indent="-914400">
              <a:buAutoNum type="arabicPeriod"/>
            </a:pPr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bread</a:t>
            </a:r>
            <a:endParaRPr kumimoji="1" lang="ja-JP" altLang="en-US" sz="60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572126" y="305068"/>
            <a:ext cx="6419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weather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7. treasure</a:t>
            </a:r>
          </a:p>
        </p:txBody>
      </p:sp>
    </p:spTree>
    <p:extLst>
      <p:ext uri="{BB962C8B-B14F-4D97-AF65-F5344CB8AC3E}">
        <p14:creationId xmlns:p14="http://schemas.microsoft.com/office/powerpoint/2010/main" val="266432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638</Words>
  <Application>Microsoft Office PowerPoint</Application>
  <PresentationFormat>ワイド画面</PresentationFormat>
  <Paragraphs>195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7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8</cp:revision>
  <dcterms:created xsi:type="dcterms:W3CDTF">2020-07-25T03:19:49Z</dcterms:created>
  <dcterms:modified xsi:type="dcterms:W3CDTF">2022-08-12T10:26:03Z</dcterms:modified>
</cp:coreProperties>
</file>