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05" r:id="rId2"/>
    <p:sldId id="266" r:id="rId3"/>
    <p:sldId id="1522" r:id="rId4"/>
    <p:sldId id="1534" r:id="rId5"/>
    <p:sldId id="1533" r:id="rId6"/>
    <p:sldId id="1532" r:id="rId7"/>
    <p:sldId id="1531" r:id="rId8"/>
    <p:sldId id="1530" r:id="rId9"/>
    <p:sldId id="1529" r:id="rId10"/>
    <p:sldId id="1528" r:id="rId11"/>
    <p:sldId id="1527" r:id="rId12"/>
    <p:sldId id="1526" r:id="rId13"/>
    <p:sldId id="1516" r:id="rId14"/>
    <p:sldId id="1540" r:id="rId15"/>
    <p:sldId id="1544" r:id="rId16"/>
    <p:sldId id="1545" r:id="rId17"/>
    <p:sldId id="1541" r:id="rId18"/>
    <p:sldId id="1548" r:id="rId19"/>
    <p:sldId id="1547" r:id="rId20"/>
    <p:sldId id="1546" r:id="rId21"/>
    <p:sldId id="1542" r:id="rId22"/>
    <p:sldId id="1551" r:id="rId23"/>
    <p:sldId id="1550" r:id="rId24"/>
    <p:sldId id="1549" r:id="rId25"/>
    <p:sldId id="1543" r:id="rId26"/>
    <p:sldId id="820" r:id="rId27"/>
    <p:sldId id="1535" r:id="rId28"/>
    <p:sldId id="1536" r:id="rId29"/>
    <p:sldId id="1537" r:id="rId30"/>
    <p:sldId id="1538" r:id="rId31"/>
    <p:sldId id="1539" r:id="rId32"/>
    <p:sldId id="259" r:id="rId33"/>
    <p:sldId id="652" r:id="rId34"/>
    <p:sldId id="256" r:id="rId35"/>
    <p:sldId id="1557" r:id="rId36"/>
    <p:sldId id="257" r:id="rId37"/>
    <p:sldId id="1558" r:id="rId38"/>
    <p:sldId id="258" r:id="rId39"/>
    <p:sldId id="1559" r:id="rId40"/>
    <p:sldId id="286" r:id="rId41"/>
    <p:sldId id="261" r:id="rId42"/>
    <p:sldId id="402" r:id="rId43"/>
    <p:sldId id="1556" r:id="rId44"/>
    <p:sldId id="260" r:id="rId45"/>
    <p:sldId id="1555" r:id="rId46"/>
    <p:sldId id="1554" r:id="rId47"/>
    <p:sldId id="1553" r:id="rId48"/>
    <p:sldId id="1552" r:id="rId49"/>
    <p:sldId id="1525" r:id="rId50"/>
    <p:sldId id="1560" r:id="rId51"/>
    <p:sldId id="271" r:id="rId52"/>
    <p:sldId id="279" r:id="rId53"/>
    <p:sldId id="278" r:id="rId54"/>
    <p:sldId id="277" r:id="rId55"/>
    <p:sldId id="276" r:id="rId56"/>
    <p:sldId id="275" r:id="rId57"/>
    <p:sldId id="274" r:id="rId58"/>
    <p:sldId id="273" r:id="rId59"/>
    <p:sldId id="272" r:id="rId60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D7EF2-AE97-40D0-815D-28204741C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8B1D2C-FB2A-4A32-93F7-CDE4C304B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9664B-B5A6-4438-8D83-D8E49D1F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0404EA-EFE6-4FE3-B87F-56C8E462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199815-D562-46AC-A76E-75F1FCC5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20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5B659-F090-451D-92C1-2F7CA2CB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BA5378-B2C1-4441-8F9D-C3CCBEF2D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2E19C3-1E26-4489-8411-200CC67B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F8B18-85D2-468A-A08C-21E73ED5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8232F8-71E3-4D79-9542-8BD703A2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45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0AADC4-4507-4AE2-85D8-B28AA8C23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F6A1F0-D450-4ED9-B512-75406FDE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2501F9-83FA-4569-AE49-1254BA84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2805F6-F2FB-4B64-935F-1FDE8F15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83FD25-8512-42DE-B46A-57EEF0DF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58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90001-656B-4B8B-B2F3-6F94103F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B5136D-A018-4B87-8A0E-94FF48BE4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B963F3-7D5B-4AC5-A97F-53258310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7C9CE7-9480-4686-95DF-EF84B76C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D1150D-F5E7-4234-B218-2E211F6D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40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1AC3A-7F55-4D8C-AAFE-59050297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F11D12-16D1-4F0D-AB53-786D88C9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B224B2-B063-4469-9FF4-33EC9ADA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E7E237-B8B8-4CD0-868E-6050CBD7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AB5E91-BAE3-4635-BB0B-40493ADC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1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1133C-AC73-42B1-BCAE-B1D575EA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01AE3-7681-4D6F-ADF3-60255A243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95ACEB-09FD-4D10-BA9E-89CFAB9AE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F17F8D-5C97-44EF-9A04-D2F6AEE5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B0FB2F-80E7-4DE0-9D93-CC67E0B8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4D6433-F750-42DF-AEDD-864CDED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6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7DCBC-8C24-4FDD-B3BE-36B3EAE2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AEDC13-4BA5-468C-BAAF-4DAA9AC0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B76910-1927-40CC-BE11-8E4411720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A9E369-8F26-42EE-9FDA-94D004779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DB176E4-CB53-436C-AE20-6E777DC9E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C6E1D4-E9FE-450E-BFB8-6B6B5DBF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477BFE-2E93-475D-9F39-89B57519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F565EE-A3DF-4C72-BC6E-9837D865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6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6CE640-E3A5-4D2D-8FE0-129D99FD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6A4F59-6618-4D53-A10E-812CCDDE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DB924B-DF04-4817-94BC-2D4CF30A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0A913D-8D29-4FDC-BE11-7972AE54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1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53E3B6D-1E37-4709-821B-6A689774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8806C7-5821-4293-B412-1770B68B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02A392-FEDE-4627-9358-865ECB8E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56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D278D0-233E-4704-8EC5-CE6F1F1F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68BDE9-CBA7-4B98-B93B-605E4646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D95BC5-517E-41E0-8022-5462C5A3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D94779-50F9-4F41-AE31-79880F09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A1F4BF-15F7-4FBF-9AFC-84067EF4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3AD1DB-68FA-4558-B091-8657E3F9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7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795245-5CEB-4B6D-853A-7C8FDEE2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226C5B-A3F1-4306-8266-11B8B7DC9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4B3BFC-5DF4-49B8-86CF-85B8D6214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5D473-E10E-4930-92A2-00EC4261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682714-6564-4FAA-9449-0749C578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5F035B-947A-4224-99F1-5EB57FE7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34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3F7854-2D56-4C7C-B0B3-B65D7F1B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44BC7E-3178-4E4A-A851-83D16FA1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DC0358-B0BD-4251-82FC-8EC0E2F2C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D05A-DA93-468D-A752-027175B1C9FB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5393AD-5C73-4054-9BC8-719E8595F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FF26E1-A2CD-4250-A34E-123B01B7F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7BF8-496B-4A65-8C1E-617DBE480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5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photo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dolphin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elephant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sphere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alphabet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65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photo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dolphin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elephant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sphere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alphabet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nephew</a:t>
            </a:r>
          </a:p>
        </p:txBody>
      </p:sp>
    </p:spTree>
    <p:extLst>
      <p:ext uri="{BB962C8B-B14F-4D97-AF65-F5344CB8AC3E}">
        <p14:creationId xmlns:p14="http://schemas.microsoft.com/office/powerpoint/2010/main" val="111675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photo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dolphin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elephant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sphere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alphabet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nephew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niece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9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6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193040" y="3027680"/>
            <a:ext cx="1199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went out to buy milk</a:t>
            </a:r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butter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cheese and bread.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193040" y="3027680"/>
            <a:ext cx="1199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went out to buy milk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butter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cheese and bread.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3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193040" y="3027680"/>
            <a:ext cx="1199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went out to buy milk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butter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cheese and bread.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6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my garden I grow carrots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potatoes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tomatoes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beans </a:t>
            </a: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and peas.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3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my garden I grow carrots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potatoes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tomatoes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beans </a:t>
            </a: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and peas.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8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my garden I grow carrots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potatoes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tomatoes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beans </a:t>
            </a: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and peas.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5</a:t>
            </a: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my garden I grow carrots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potatoes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tomatoes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beans </a:t>
            </a: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and peas.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5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Squares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circles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ovals and rectangles are all shapes.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6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Squares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circles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ovals and rectangles are all shapes.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8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Squares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circles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ovals and rectangles are all shapes.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9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C02541-0B7E-4E10-B34C-E3CAA189C953}"/>
              </a:ext>
            </a:extLst>
          </p:cNvPr>
          <p:cNvSpPr txBox="1"/>
          <p:nvPr/>
        </p:nvSpPr>
        <p:spPr>
          <a:xfrm>
            <a:off x="0" y="3037840"/>
            <a:ext cx="1237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Squares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circles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triangles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ovals and rectangles are all shapes.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40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punctuation.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Lists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9000781" y="3849174"/>
            <a:ext cx="2892236" cy="28922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A6F3B6-BF16-4872-B7F6-F79F37C624AB}"/>
              </a:ext>
            </a:extLst>
          </p:cNvPr>
          <p:cNvSpPr txBox="1"/>
          <p:nvPr/>
        </p:nvSpPr>
        <p:spPr>
          <a:xfrm>
            <a:off x="1017316" y="1685387"/>
            <a:ext cx="10333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 you need red blue or green paint asked dad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Lists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9000781" y="3849174"/>
            <a:ext cx="2892236" cy="28922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A6F3B6-BF16-4872-B7F6-F79F37C624AB}"/>
              </a:ext>
            </a:extLst>
          </p:cNvPr>
          <p:cNvSpPr txBox="1"/>
          <p:nvPr/>
        </p:nvSpPr>
        <p:spPr>
          <a:xfrm>
            <a:off x="1017316" y="1685387"/>
            <a:ext cx="10333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 you need red blue or green paint asked dad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2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Lists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9000781" y="3849174"/>
            <a:ext cx="2892236" cy="28922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A6F3B6-BF16-4872-B7F6-F79F37C624AB}"/>
              </a:ext>
            </a:extLst>
          </p:cNvPr>
          <p:cNvSpPr txBox="1"/>
          <p:nvPr/>
        </p:nvSpPr>
        <p:spPr>
          <a:xfrm>
            <a:off x="1017316" y="1685387"/>
            <a:ext cx="10333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 you need red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blue or green paint asked dad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93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Lists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9000781" y="3849174"/>
            <a:ext cx="2892236" cy="28922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A6F3B6-BF16-4872-B7F6-F79F37C624AB}"/>
              </a:ext>
            </a:extLst>
          </p:cNvPr>
          <p:cNvSpPr txBox="1"/>
          <p:nvPr/>
        </p:nvSpPr>
        <p:spPr>
          <a:xfrm>
            <a:off x="1017316" y="1685387"/>
            <a:ext cx="10495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 you need red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blue or green paint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asked dad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0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2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Lists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9000781" y="3849174"/>
            <a:ext cx="2892236" cy="28922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A6F3B6-BF16-4872-B7F6-F79F37C624AB}"/>
              </a:ext>
            </a:extLst>
          </p:cNvPr>
          <p:cNvSpPr txBox="1"/>
          <p:nvPr/>
        </p:nvSpPr>
        <p:spPr>
          <a:xfrm>
            <a:off x="705080" y="1685387"/>
            <a:ext cx="10983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 you need red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blue or green paint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asked dad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9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Lists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9000781" y="3849174"/>
            <a:ext cx="2892236" cy="28922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A6F3B6-BF16-4872-B7F6-F79F37C624AB}"/>
              </a:ext>
            </a:extLst>
          </p:cNvPr>
          <p:cNvSpPr txBox="1"/>
          <p:nvPr/>
        </p:nvSpPr>
        <p:spPr>
          <a:xfrm>
            <a:off x="705080" y="1685387"/>
            <a:ext cx="10983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 you need red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blue or green paint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asked dad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A2CC38-9359-4B08-BD42-1F9585284796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kern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!</a:t>
            </a:r>
            <a:r>
              <a:rPr kumimoji="1" lang="en-US" altLang="ja-JP" sz="6000" b="1" kern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Exclamation Marks </a:t>
            </a:r>
            <a:r>
              <a:rPr kumimoji="1" lang="en-US" altLang="ja-JP" sz="6000" b="1" kern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!</a:t>
            </a:r>
          </a:p>
        </p:txBody>
      </p:sp>
      <p:pic>
        <p:nvPicPr>
          <p:cNvPr id="4098" name="Picture 2" descr="「exclamation ma...」の画像検索結果">
            <a:extLst>
              <a:ext uri="{FF2B5EF4-FFF2-40B4-BE49-F238E27FC236}">
                <a16:creationId xmlns:a16="http://schemas.microsoft.com/office/drawing/2014/main" id="{5CC45204-3B6B-49FC-AED8-D4D5DDB27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21014" b="1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「exclamation ma...」の画像検索結果">
            <a:extLst>
              <a:ext uri="{FF2B5EF4-FFF2-40B4-BE49-F238E27FC236}">
                <a16:creationId xmlns:a16="http://schemas.microsoft.com/office/drawing/2014/main" id="{641564BB-C68B-4DC8-AD19-133EFE52A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13823" b="-2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「exclamation ma...」の画像検索結果">
            <a:extLst>
              <a:ext uri="{FF2B5EF4-FFF2-40B4-BE49-F238E27FC236}">
                <a16:creationId xmlns:a16="http://schemas.microsoft.com/office/drawing/2014/main" id="{8279B448-80D6-4234-8FAE-609BACA0B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1103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E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1218545" y="518989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Activity page: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Exclamation Marks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E84FA1-B630-49D5-A286-DB5E04260729}"/>
              </a:ext>
            </a:extLst>
          </p:cNvPr>
          <p:cNvSpPr txBox="1"/>
          <p:nvPr/>
        </p:nvSpPr>
        <p:spPr>
          <a:xfrm>
            <a:off x="326571" y="1642159"/>
            <a:ext cx="11789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shouted the policeman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「police stop」の画像検索結果">
            <a:extLst>
              <a:ext uri="{FF2B5EF4-FFF2-40B4-BE49-F238E27FC236}">
                <a16:creationId xmlns:a16="http://schemas.microsoft.com/office/drawing/2014/main" id="{3539A152-60A1-45C8-A7BB-90E71F1A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3" y="2994774"/>
            <a:ext cx="2384653" cy="35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9922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E84FA1-B630-49D5-A286-DB5E04260729}"/>
              </a:ext>
            </a:extLst>
          </p:cNvPr>
          <p:cNvSpPr txBox="1"/>
          <p:nvPr/>
        </p:nvSpPr>
        <p:spPr>
          <a:xfrm>
            <a:off x="326571" y="1642159"/>
            <a:ext cx="11789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!” 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shouted the policeman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「police stop」の画像検索結果">
            <a:extLst>
              <a:ext uri="{FF2B5EF4-FFF2-40B4-BE49-F238E27FC236}">
                <a16:creationId xmlns:a16="http://schemas.microsoft.com/office/drawing/2014/main" id="{3539A152-60A1-45C8-A7BB-90E71F1A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3" y="2994774"/>
            <a:ext cx="2384653" cy="35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464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brr freezing」の画像検索結果">
            <a:extLst>
              <a:ext uri="{FF2B5EF4-FFF2-40B4-BE49-F238E27FC236}">
                <a16:creationId xmlns:a16="http://schemas.microsoft.com/office/drawing/2014/main" id="{41651475-6B6D-467C-A9F4-1B3C54B4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6" y="3423558"/>
            <a:ext cx="2775857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4F8A83-65FA-4026-8820-7079ECAD55D4}"/>
              </a:ext>
            </a:extLst>
          </p:cNvPr>
          <p:cNvSpPr txBox="1"/>
          <p:nvPr/>
        </p:nvSpPr>
        <p:spPr>
          <a:xfrm>
            <a:off x="627289" y="1072242"/>
            <a:ext cx="1121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Tina went outside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Brr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It is freezing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she said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1098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brr freezing」の画像検索結果">
            <a:extLst>
              <a:ext uri="{FF2B5EF4-FFF2-40B4-BE49-F238E27FC236}">
                <a16:creationId xmlns:a16="http://schemas.microsoft.com/office/drawing/2014/main" id="{41651475-6B6D-467C-A9F4-1B3C54B4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6" y="3423558"/>
            <a:ext cx="2775857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4F8A83-65FA-4026-8820-7079ECAD55D4}"/>
              </a:ext>
            </a:extLst>
          </p:cNvPr>
          <p:cNvSpPr txBox="1"/>
          <p:nvPr/>
        </p:nvSpPr>
        <p:spPr>
          <a:xfrm>
            <a:off x="627289" y="1072242"/>
            <a:ext cx="1121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Tina went outside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en-US" altLang="ja-JP" sz="5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Brr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It is freezing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!”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she said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964561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FD83E2-E760-4A49-ADE2-05EEAC34AC42}"/>
              </a:ext>
            </a:extLst>
          </p:cNvPr>
          <p:cNvSpPr txBox="1"/>
          <p:nvPr/>
        </p:nvSpPr>
        <p:spPr>
          <a:xfrm>
            <a:off x="598714" y="805543"/>
            <a:ext cx="10972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Brilliant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That is just what I wanted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exclaimed Seth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74" name="Picture 2" descr="「exclaim boy」の画像検索結果">
            <a:extLst>
              <a:ext uri="{FF2B5EF4-FFF2-40B4-BE49-F238E27FC236}">
                <a16:creationId xmlns:a16="http://schemas.microsoft.com/office/drawing/2014/main" id="{5316747E-CF56-4D90-AA0D-0820BDB4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929" y="3200400"/>
            <a:ext cx="1727024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9571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FD83E2-E760-4A49-ADE2-05EEAC34AC42}"/>
              </a:ext>
            </a:extLst>
          </p:cNvPr>
          <p:cNvSpPr txBox="1"/>
          <p:nvPr/>
        </p:nvSpPr>
        <p:spPr>
          <a:xfrm>
            <a:off x="598714" y="805543"/>
            <a:ext cx="10972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Brilliant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That is just what I wanted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!”</a:t>
            </a:r>
          </a:p>
          <a:p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exclaimed Seth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74" name="Picture 2" descr="「exclaim boy」の画像検索結果">
            <a:extLst>
              <a:ext uri="{FF2B5EF4-FFF2-40B4-BE49-F238E27FC236}">
                <a16:creationId xmlns:a16="http://schemas.microsoft.com/office/drawing/2014/main" id="{5316747E-CF56-4D90-AA0D-0820BDB4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929" y="3200400"/>
            <a:ext cx="1727024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791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996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Family and Friends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mother  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father          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sister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brother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grandma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grandpa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aunt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uncle		 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nephew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niece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cousin  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friend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65D3B4-C60E-4AC3-9E72-FE73C060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46" y="4960620"/>
            <a:ext cx="2441840" cy="1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48B87280-2FC8-4D49-BB80-B04AF80AB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「inky jolly pho...」の画像検索結果">
            <a:extLst>
              <a:ext uri="{FF2B5EF4-FFF2-40B4-BE49-F238E27FC236}">
                <a16:creationId xmlns:a16="http://schemas.microsoft.com/office/drawing/2014/main" id="{E2CB1EBD-AA33-4759-B08C-7E92C537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6" y="5101206"/>
            <a:ext cx="1622865" cy="1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FD0FE7-0A6F-413D-A80A-A5936A34BB8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b</a:t>
            </a:r>
            <a:r>
              <a:rPr kumimoji="1" lang="en-US" altLang="ja-JP" sz="96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r</a:t>
            </a:r>
            <a:r>
              <a:rPr kumimoji="1"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ea</a:t>
            </a:r>
            <a:r>
              <a:rPr kumimoji="1" lang="en-US" altLang="ja-JP" sz="96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  /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e</a:t>
            </a:r>
            <a:r>
              <a:rPr lang="en-US" altLang="ja-JP" sz="96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/</a:t>
            </a:r>
            <a:endParaRPr kumimoji="1" lang="en-US" altLang="ja-JP" sz="96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5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31186" y="25845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26555" y="1621698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glad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plum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ther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sure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kfast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cousin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friend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682371" y="43547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sure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325995" y="1621698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589395" y="3319062"/>
            <a:ext cx="28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104727" y="499722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989D970-2C4D-4DC3-B21E-817B36BE1E0A}"/>
              </a:ext>
            </a:extLst>
          </p:cNvPr>
          <p:cNvSpPr txBox="1"/>
          <p:nvPr/>
        </p:nvSpPr>
        <p:spPr>
          <a:xfrm>
            <a:off x="226555" y="3319062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499742" y="1598114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kfast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5356067" y="0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3F57B51-293F-4B7F-BE38-72EAADA7C2EE}"/>
              </a:ext>
            </a:extLst>
          </p:cNvPr>
          <p:cNvSpPr txBox="1"/>
          <p:nvPr/>
        </p:nvSpPr>
        <p:spPr>
          <a:xfrm>
            <a:off x="5325995" y="3272420"/>
            <a:ext cx="29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vy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AC82476-29E5-4AE1-9D99-DD02E640B46A}"/>
              </a:ext>
            </a:extLst>
          </p:cNvPr>
          <p:cNvSpPr txBox="1"/>
          <p:nvPr/>
        </p:nvSpPr>
        <p:spPr>
          <a:xfrm>
            <a:off x="2883505" y="4997225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E632FD-CB71-4D8B-B66C-AA7C69086C8C}"/>
              </a:ext>
            </a:extLst>
          </p:cNvPr>
          <p:cNvSpPr txBox="1"/>
          <p:nvPr/>
        </p:nvSpPr>
        <p:spPr>
          <a:xfrm>
            <a:off x="5285623" y="5007163"/>
            <a:ext cx="317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AA5442-1F86-4A93-8C64-0D7787E6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2" y="559503"/>
            <a:ext cx="134843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D967866-3135-4287-A39A-DDABB7DD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41" y="2118117"/>
            <a:ext cx="1959833" cy="130480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2F79233-F89E-4655-80E6-A04CD4873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69" y="559503"/>
            <a:ext cx="1527993" cy="12203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270301-BD83-4625-9AAF-5956BB961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07" y="5643556"/>
            <a:ext cx="1209171" cy="128056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F88CBF-B070-4D7E-A7F7-8C9596C35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243" y="3807518"/>
            <a:ext cx="1211508" cy="120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981F4D6-805F-44ED-BCFF-964703978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069" y="5641698"/>
            <a:ext cx="1637507" cy="10897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E654224-9B89-4459-A538-970F50ED4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0550" y="593733"/>
            <a:ext cx="1016366" cy="11134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03DCD4-7F54-4D7F-995B-46C007D6CC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2239" y="2184008"/>
            <a:ext cx="994678" cy="117392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2F59DDC-3FAB-4864-A855-5B7E445E5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2224" y="3807518"/>
            <a:ext cx="936431" cy="138706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121F337-C9FF-4CE9-BE21-C182DABFA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4277" y="5571664"/>
            <a:ext cx="1173923" cy="117392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95AFC62-19E3-4F35-8BA4-D5FFF24DB0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006" y="2151329"/>
            <a:ext cx="838937" cy="127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268FFA6-23A1-499D-85D2-0D58F6C5C1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755" y="3940815"/>
            <a:ext cx="1369582" cy="10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Activity page: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&lt;</a:t>
            </a:r>
            <a:r>
              <a:rPr lang="en-US" altLang="ja-JP" sz="4000" b="1" dirty="0" err="1">
                <a:solidFill>
                  <a:prstClr val="white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&gt; spelling of the /e/ Sound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94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61B559-3C7A-442F-A3E7-7766C628769A}"/>
              </a:ext>
            </a:extLst>
          </p:cNvPr>
          <p:cNvSpPr txBox="1"/>
          <p:nvPr/>
        </p:nvSpPr>
        <p:spPr>
          <a:xfrm>
            <a:off x="474311" y="594419"/>
            <a:ext cx="113584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 sunny today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cooks</a:t>
            </a:r>
            <a:r>
              <a:rPr lang="en-US" altLang="ja-JP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 the morning.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She found some b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uried</a:t>
            </a:r>
            <a:r>
              <a:rPr lang="ja-JP" altLang="en-US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have </a:t>
            </a:r>
            <a:r>
              <a:rPr kumimoji="1" lang="ja-JP" altLang="en-US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that book already.</a:t>
            </a:r>
          </a:p>
        </p:txBody>
      </p:sp>
      <p:pic>
        <p:nvPicPr>
          <p:cNvPr id="5128" name="Picture 8" descr="「brekfast」の画像検索結果">
            <a:extLst>
              <a:ext uri="{FF2B5EF4-FFF2-40B4-BE49-F238E27FC236}">
                <a16:creationId xmlns:a16="http://schemas.microsoft.com/office/drawing/2014/main" id="{81C250AE-AFCA-4E4F-9A7C-CB2B0884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71" y="2848904"/>
            <a:ext cx="2277692" cy="151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sunny weather」の画像検索結果">
            <a:extLst>
              <a:ext uri="{FF2B5EF4-FFF2-40B4-BE49-F238E27FC236}">
                <a16:creationId xmlns:a16="http://schemas.microsoft.com/office/drawing/2014/main" id="{0A399D0A-FE04-4517-BEA6-8A0477DD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6" y="261938"/>
            <a:ext cx="1649474" cy="174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buried treasur...」の画像検索結果">
            <a:extLst>
              <a:ext uri="{FF2B5EF4-FFF2-40B4-BE49-F238E27FC236}">
                <a16:creationId xmlns:a16="http://schemas.microsoft.com/office/drawing/2014/main" id="{86D1396B-5D58-4FD8-9E22-C72519D5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33" y="4976358"/>
            <a:ext cx="1789051" cy="142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0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61B559-3C7A-442F-A3E7-7766C628769A}"/>
              </a:ext>
            </a:extLst>
          </p:cNvPr>
          <p:cNvSpPr txBox="1"/>
          <p:nvPr/>
        </p:nvSpPr>
        <p:spPr>
          <a:xfrm>
            <a:off x="474311" y="594419"/>
            <a:ext cx="113584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weather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is sunny today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cooks</a:t>
            </a:r>
            <a:r>
              <a:rPr lang="en-US" altLang="ja-JP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 the morning.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She found some b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uried</a:t>
            </a:r>
            <a:r>
              <a:rPr lang="ja-JP" altLang="en-US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have </a:t>
            </a:r>
            <a:r>
              <a:rPr kumimoji="1" lang="ja-JP" altLang="en-US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that book already.</a:t>
            </a:r>
          </a:p>
        </p:txBody>
      </p:sp>
      <p:pic>
        <p:nvPicPr>
          <p:cNvPr id="5128" name="Picture 8" descr="「brekfast」の画像検索結果">
            <a:extLst>
              <a:ext uri="{FF2B5EF4-FFF2-40B4-BE49-F238E27FC236}">
                <a16:creationId xmlns:a16="http://schemas.microsoft.com/office/drawing/2014/main" id="{81C250AE-AFCA-4E4F-9A7C-CB2B0884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71" y="2848904"/>
            <a:ext cx="2277692" cy="151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sunny weather」の画像検索結果">
            <a:extLst>
              <a:ext uri="{FF2B5EF4-FFF2-40B4-BE49-F238E27FC236}">
                <a16:creationId xmlns:a16="http://schemas.microsoft.com/office/drawing/2014/main" id="{0A399D0A-FE04-4517-BEA6-8A0477DD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6" y="261938"/>
            <a:ext cx="1649474" cy="174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buried treasur...」の画像検索結果">
            <a:extLst>
              <a:ext uri="{FF2B5EF4-FFF2-40B4-BE49-F238E27FC236}">
                <a16:creationId xmlns:a16="http://schemas.microsoft.com/office/drawing/2014/main" id="{86D1396B-5D58-4FD8-9E22-C72519D5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33" y="4976358"/>
            <a:ext cx="1789051" cy="142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61B559-3C7A-442F-A3E7-7766C628769A}"/>
              </a:ext>
            </a:extLst>
          </p:cNvPr>
          <p:cNvSpPr txBox="1"/>
          <p:nvPr/>
        </p:nvSpPr>
        <p:spPr>
          <a:xfrm>
            <a:off x="474311" y="594419"/>
            <a:ext cx="113584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weather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is sunny today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cooks 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breakfast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in the morning.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She found some b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uried</a:t>
            </a:r>
            <a:r>
              <a:rPr lang="ja-JP" altLang="en-US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have </a:t>
            </a:r>
            <a:r>
              <a:rPr kumimoji="1" lang="ja-JP" altLang="en-US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that book already.</a:t>
            </a:r>
          </a:p>
        </p:txBody>
      </p:sp>
      <p:pic>
        <p:nvPicPr>
          <p:cNvPr id="5128" name="Picture 8" descr="「brekfast」の画像検索結果">
            <a:extLst>
              <a:ext uri="{FF2B5EF4-FFF2-40B4-BE49-F238E27FC236}">
                <a16:creationId xmlns:a16="http://schemas.microsoft.com/office/drawing/2014/main" id="{81C250AE-AFCA-4E4F-9A7C-CB2B0884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71" y="2848904"/>
            <a:ext cx="2277692" cy="151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sunny weather」の画像検索結果">
            <a:extLst>
              <a:ext uri="{FF2B5EF4-FFF2-40B4-BE49-F238E27FC236}">
                <a16:creationId xmlns:a16="http://schemas.microsoft.com/office/drawing/2014/main" id="{0A399D0A-FE04-4517-BEA6-8A0477DD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6" y="261938"/>
            <a:ext cx="1649474" cy="174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buried treasur...」の画像検索結果">
            <a:extLst>
              <a:ext uri="{FF2B5EF4-FFF2-40B4-BE49-F238E27FC236}">
                <a16:creationId xmlns:a16="http://schemas.microsoft.com/office/drawing/2014/main" id="{86D1396B-5D58-4FD8-9E22-C72519D5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33" y="4976358"/>
            <a:ext cx="1789051" cy="142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2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61B559-3C7A-442F-A3E7-7766C628769A}"/>
              </a:ext>
            </a:extLst>
          </p:cNvPr>
          <p:cNvSpPr txBox="1"/>
          <p:nvPr/>
        </p:nvSpPr>
        <p:spPr>
          <a:xfrm>
            <a:off x="474311" y="594419"/>
            <a:ext cx="113584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weather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is sunny today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cooks 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breakfast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in the morning.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She found some b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uried 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treasure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have </a:t>
            </a:r>
            <a:r>
              <a:rPr kumimoji="1" lang="ja-JP" altLang="en-US" sz="4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that book already.</a:t>
            </a:r>
          </a:p>
        </p:txBody>
      </p:sp>
      <p:pic>
        <p:nvPicPr>
          <p:cNvPr id="5128" name="Picture 8" descr="「brekfast」の画像検索結果">
            <a:extLst>
              <a:ext uri="{FF2B5EF4-FFF2-40B4-BE49-F238E27FC236}">
                <a16:creationId xmlns:a16="http://schemas.microsoft.com/office/drawing/2014/main" id="{81C250AE-AFCA-4E4F-9A7C-CB2B0884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71" y="2848904"/>
            <a:ext cx="2277692" cy="151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sunny weather」の画像検索結果">
            <a:extLst>
              <a:ext uri="{FF2B5EF4-FFF2-40B4-BE49-F238E27FC236}">
                <a16:creationId xmlns:a16="http://schemas.microsoft.com/office/drawing/2014/main" id="{0A399D0A-FE04-4517-BEA6-8A0477DD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6" y="261938"/>
            <a:ext cx="1649474" cy="174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buried treasur...」の画像検索結果">
            <a:extLst>
              <a:ext uri="{FF2B5EF4-FFF2-40B4-BE49-F238E27FC236}">
                <a16:creationId xmlns:a16="http://schemas.microsoft.com/office/drawing/2014/main" id="{86D1396B-5D58-4FD8-9E22-C72519D5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33" y="4976358"/>
            <a:ext cx="1789051" cy="142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1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61B559-3C7A-442F-A3E7-7766C628769A}"/>
              </a:ext>
            </a:extLst>
          </p:cNvPr>
          <p:cNvSpPr txBox="1"/>
          <p:nvPr/>
        </p:nvSpPr>
        <p:spPr>
          <a:xfrm>
            <a:off x="474311" y="594419"/>
            <a:ext cx="113584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weather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is sunny today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cooks 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breakfast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in the morning.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She found some b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uried 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treasure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have 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that book already.</a:t>
            </a:r>
          </a:p>
        </p:txBody>
      </p:sp>
      <p:pic>
        <p:nvPicPr>
          <p:cNvPr id="5128" name="Picture 8" descr="「brekfast」の画像検索結果">
            <a:extLst>
              <a:ext uri="{FF2B5EF4-FFF2-40B4-BE49-F238E27FC236}">
                <a16:creationId xmlns:a16="http://schemas.microsoft.com/office/drawing/2014/main" id="{81C250AE-AFCA-4E4F-9A7C-CB2B0884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71" y="2848904"/>
            <a:ext cx="2277692" cy="151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sunny weather」の画像検索結果">
            <a:extLst>
              <a:ext uri="{FF2B5EF4-FFF2-40B4-BE49-F238E27FC236}">
                <a16:creationId xmlns:a16="http://schemas.microsoft.com/office/drawing/2014/main" id="{0A399D0A-FE04-4517-BEA6-8A0477DD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6" y="261938"/>
            <a:ext cx="1649474" cy="174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buried treasur...」の画像検索結果">
            <a:extLst>
              <a:ext uri="{FF2B5EF4-FFF2-40B4-BE49-F238E27FC236}">
                <a16:creationId xmlns:a16="http://schemas.microsoft.com/office/drawing/2014/main" id="{86D1396B-5D58-4FD8-9E22-C72519D5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33" y="4976358"/>
            <a:ext cx="1789051" cy="142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7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游ゴシック Light" panose="020B0300000000000000" pitchFamily="50" charset="-128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353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491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</a:t>
            </a:r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FD81DF-8DA6-4BE2-B87D-841D1147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57" y="2011557"/>
            <a:ext cx="283488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1454"/>
      </p:ext>
    </p:extLst>
  </p:cSld>
  <p:clrMapOvr>
    <a:masterClrMapping/>
  </p:clrMapOvr>
  <p:transition spd="slow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63E04B-4D90-462B-9205-3CD281A3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786" y="1881544"/>
            <a:ext cx="5302863" cy="35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9758"/>
      </p:ext>
    </p:extLst>
  </p:cSld>
  <p:clrMapOvr>
    <a:masterClrMapping/>
  </p:clrMapOvr>
  <p:transition spd="slow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</a:p>
          <a:p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4CBD46-EB91-4D7A-B19B-94C7E05C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86" y="2373987"/>
            <a:ext cx="3510828" cy="38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6314"/>
      </p:ext>
    </p:extLst>
  </p:cSld>
  <p:clrMapOvr>
    <a:masterClrMapping/>
  </p:clrMapOvr>
  <p:transition spd="slow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</a:t>
            </a:r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B83991-15AB-4F04-9411-C7FD29A4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84" y="2014605"/>
            <a:ext cx="240203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239"/>
      </p:ext>
    </p:extLst>
  </p:cSld>
  <p:clrMapOvr>
    <a:masterClrMapping/>
  </p:clrMapOvr>
  <p:transition spd="slow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</a:t>
            </a:r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ABD0ED-976C-4190-96E2-6CBC0ACC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23" y="2355363"/>
            <a:ext cx="2599341" cy="38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48007"/>
      </p:ext>
    </p:extLst>
  </p:cSld>
  <p:clrMapOvr>
    <a:masterClrMapping/>
  </p:clrMapOvr>
  <p:transition spd="slow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</a:t>
            </a: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E64D27-F171-4D21-AAD8-DF1784FA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52" y="3429000"/>
            <a:ext cx="2928913" cy="29372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71AB9CC-25D5-47A6-A3A2-E6512ED7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165" y="2718034"/>
            <a:ext cx="3905742" cy="374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8306"/>
      </p:ext>
    </p:extLst>
  </p:cSld>
  <p:clrMapOvr>
    <a:masterClrMapping/>
  </p:clrMapOvr>
  <p:transition spd="slow">
    <p:randomBa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</a:t>
            </a: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7. An elephant is 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vy.</a:t>
            </a: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C0BC17-F089-469F-B0C5-FEADEEB89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087" y="2497192"/>
            <a:ext cx="4082913" cy="43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33465"/>
      </p:ext>
    </p:extLst>
  </p:cSld>
  <p:clrMapOvr>
    <a:masterClrMapping/>
  </p:clrMapOvr>
  <p:transition spd="slow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</a:t>
            </a: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7. An elephant is 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vy.</a:t>
            </a: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8. I cut br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 with my knife.</a:t>
            </a:r>
          </a:p>
          <a:p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941882-8931-4939-AEFC-9644CCCC8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178" y="4156157"/>
            <a:ext cx="4052765" cy="27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7212"/>
      </p:ext>
    </p:extLst>
  </p:cSld>
  <p:clrMapOvr>
    <a:masterClrMapping/>
  </p:clrMapOvr>
  <p:transition spd="slow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F8E32-F004-4AA2-83D8-AC1BAD7CF1C7}"/>
              </a:ext>
            </a:extLst>
          </p:cNvPr>
          <p:cNvSpPr txBox="1"/>
          <p:nvPr/>
        </p:nvSpPr>
        <p:spPr>
          <a:xfrm>
            <a:off x="185057" y="311884"/>
            <a:ext cx="118218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        2. br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  </a:t>
            </a:r>
            <a:r>
              <a:rPr kumimoji="1"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　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 </a:t>
            </a:r>
            <a:r>
              <a:rPr lang="ja-JP" altLang="en-US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ther </a:t>
            </a: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7. An elephant is 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vy.</a:t>
            </a:r>
          </a:p>
          <a:p>
            <a:endParaRPr kumimoji="1"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8. I cut br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 with my knife.</a:t>
            </a:r>
          </a:p>
          <a:p>
            <a:endParaRPr lang="en-US" altLang="ja-JP" sz="32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9. He 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 the book in one  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night.</a:t>
            </a:r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61E52D-2CAC-449F-9F5F-3E0B4B482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888" y="3595060"/>
            <a:ext cx="1888272" cy="28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7002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photo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85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photo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dolphin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99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photo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dolphin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elephant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35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club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flag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phone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photo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dolphin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06860" y="711463"/>
            <a:ext cx="8033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elephant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sphere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93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951</Words>
  <Application>Microsoft Office PowerPoint</Application>
  <PresentationFormat>ワイド画面</PresentationFormat>
  <Paragraphs>236</Paragraphs>
  <Slides>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8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</cp:revision>
  <cp:lastPrinted>2022-06-15T21:30:26Z</cp:lastPrinted>
  <dcterms:created xsi:type="dcterms:W3CDTF">2020-07-12T00:02:38Z</dcterms:created>
  <dcterms:modified xsi:type="dcterms:W3CDTF">2022-08-12T10:19:13Z</dcterms:modified>
</cp:coreProperties>
</file>