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1405" r:id="rId2"/>
    <p:sldId id="266" r:id="rId3"/>
    <p:sldId id="1465" r:id="rId4"/>
    <p:sldId id="1500" r:id="rId5"/>
    <p:sldId id="1499" r:id="rId6"/>
    <p:sldId id="1498" r:id="rId7"/>
    <p:sldId id="1497" r:id="rId8"/>
    <p:sldId id="1496" r:id="rId9"/>
    <p:sldId id="1495" r:id="rId10"/>
    <p:sldId id="1494" r:id="rId11"/>
    <p:sldId id="1493" r:id="rId12"/>
    <p:sldId id="1492" r:id="rId13"/>
    <p:sldId id="1516" r:id="rId14"/>
    <p:sldId id="1517" r:id="rId15"/>
    <p:sldId id="1518" r:id="rId16"/>
    <p:sldId id="1519" r:id="rId17"/>
    <p:sldId id="1520" r:id="rId18"/>
    <p:sldId id="1521" r:id="rId19"/>
    <p:sldId id="785" r:id="rId20"/>
    <p:sldId id="1509" r:id="rId21"/>
    <p:sldId id="1510" r:id="rId22"/>
    <p:sldId id="1511" r:id="rId23"/>
    <p:sldId id="1514" r:id="rId24"/>
    <p:sldId id="1513" r:id="rId25"/>
    <p:sldId id="1512" r:id="rId26"/>
    <p:sldId id="1515" r:id="rId27"/>
    <p:sldId id="820" r:id="rId28"/>
    <p:sldId id="286" r:id="rId29"/>
    <p:sldId id="283" r:id="rId30"/>
    <p:sldId id="402" r:id="rId31"/>
    <p:sldId id="652" r:id="rId32"/>
    <p:sldId id="297" r:id="rId33"/>
    <p:sldId id="1522" r:id="rId34"/>
    <p:sldId id="1484" r:id="rId35"/>
    <p:sldId id="1508" r:id="rId36"/>
    <p:sldId id="1507" r:id="rId37"/>
    <p:sldId id="1506" r:id="rId38"/>
    <p:sldId id="1505" r:id="rId39"/>
    <p:sldId id="1504" r:id="rId40"/>
    <p:sldId id="1503" r:id="rId41"/>
    <p:sldId id="1502" r:id="rId42"/>
    <p:sldId id="1501" r:id="rId43"/>
    <p:sldId id="321" r:id="rId44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66FF"/>
    <a:srgbClr val="FF99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93784" autoAdjust="0"/>
  </p:normalViewPr>
  <p:slideViewPr>
    <p:cSldViewPr snapToGrid="0">
      <p:cViewPr varScale="1">
        <p:scale>
          <a:sx n="62" d="100"/>
          <a:sy n="62" d="100"/>
        </p:scale>
        <p:origin x="9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6000" tIns="48000" rIns="96000" bIns="4800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99012"/>
          </a:xfrm>
          <a:prstGeom prst="rect">
            <a:avLst/>
          </a:prstGeom>
        </p:spPr>
        <p:txBody>
          <a:bodyPr vert="horz" lIns="96000" tIns="48000" rIns="96000" bIns="48000" rtlCol="0"/>
          <a:lstStyle>
            <a:lvl1pPr algn="r">
              <a:defRPr sz="1300"/>
            </a:lvl1pPr>
          </a:lstStyle>
          <a:p>
            <a:fld id="{EB2C0D07-429B-4D5B-BB5C-D6AEFFA3B0FC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7412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0" tIns="48000" rIns="96000" bIns="4800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4"/>
            <a:ext cx="5486400" cy="3916115"/>
          </a:xfrm>
          <a:prstGeom prst="rect">
            <a:avLst/>
          </a:prstGeom>
        </p:spPr>
        <p:txBody>
          <a:bodyPr vert="horz" lIns="96000" tIns="48000" rIns="96000" bIns="4800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80"/>
            <a:ext cx="2971800" cy="499011"/>
          </a:xfrm>
          <a:prstGeom prst="rect">
            <a:avLst/>
          </a:prstGeom>
        </p:spPr>
        <p:txBody>
          <a:bodyPr vert="horz" lIns="96000" tIns="48000" rIns="96000" bIns="4800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5" y="9446680"/>
            <a:ext cx="2971800" cy="499011"/>
          </a:xfrm>
          <a:prstGeom prst="rect">
            <a:avLst/>
          </a:prstGeom>
        </p:spPr>
        <p:txBody>
          <a:bodyPr vert="horz" lIns="96000" tIns="48000" rIns="96000" bIns="48000" rtlCol="0" anchor="b"/>
          <a:lstStyle>
            <a:lvl1pPr algn="r">
              <a:defRPr sz="1300"/>
            </a:lvl1pPr>
          </a:lstStyle>
          <a:p>
            <a:fld id="{257A7C91-0D0C-492F-A590-3AF3512FD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65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209F71-AB97-456C-853F-4E404E01D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037816C-E78A-47E2-8B8A-F0DE91B11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3DC2AC-8081-4ECA-AC8E-E19EA843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DDCECE-D8C9-42D1-B0A0-3D7692DB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36EA01-03F3-4927-B89B-48A1B720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71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8CC961-C534-40F1-A876-40FAE13A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06FD06-A039-47FB-8D49-3682B566B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B735B0-4E20-436F-9E04-6606210B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0ECA4D-CFB2-44BF-9ED9-E9BCDE4F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9A2CE9-306F-469F-908C-1A76207B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A3FF7B6-C890-4BBA-8723-2AF563F6A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06B027-E3DF-49F7-ABDB-B76A3EA67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05C2E6-978A-4321-8CAC-F4767B96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6C7382-B4C8-40C0-AF9C-9F483DB8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58FB39-BAFE-4E7F-BAC0-605AF094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81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9A705A-149F-4951-BFB4-C02B3FEB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2D417F-4ED4-4A61-99CA-E76A505AD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043407-7E5C-4158-9B97-5E3827DF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259FB1-8AE0-4D99-90B3-2D54BE88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9DB847-341E-4FC6-A780-0E2B1D4E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85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387D7D-199F-41D7-AA0A-F6AE287E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DEFA5E-820C-4546-A2FD-C0A2656D5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16E1F8-D2A6-4A29-8095-76539FF6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A07674-E9EA-4791-97E5-87CBDCD2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922EBB-D5C9-40D4-863B-C93F1C00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3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218A06-0820-43E2-ADE5-5A7AD824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CA071C-E08F-4255-87C4-871A59515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81DC0E-192C-4928-A104-F818A584C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16A6A3-3462-4187-B353-8534D077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B32E23-A58A-4B69-ACA3-322D3834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38E646-5751-4395-BDF5-4A5694AF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53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268769-A4E5-4AB3-ABB8-B1399DD9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A37AF43-76FC-4489-865D-24BA6F498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60AE978-3B0A-4607-BE52-D432B0E2D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F86E8DB-FA7A-4CD8-8E94-FB9535851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ED8589D-6B12-4425-8A18-82891766B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E2993E0-911C-46D4-BF8A-21472D57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E2CA9A0-0E7F-4DB5-841C-23918A270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40B32D-2F04-4EB2-8743-388902FD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20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9719D2-EA0E-4A37-B767-E1248343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848310-7340-4FA5-A69C-8869743B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8B8B7D0-C20F-44A4-9399-FA8E0436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DEAD43-0C66-4B2C-84D7-2B848A28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42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66D2F1-92F2-49BA-8CF2-444A937E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DA3362-96A8-4F5B-924E-007E331E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3A6F45-F363-4DF9-9A8C-F1FF909E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41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C35371-80C9-45F0-B35A-6878DD8B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7E5D04-25A4-4E8A-BF2D-753D2CDF0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9248ED-876C-4B4F-8E71-E530E0B84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18BE59-E810-412B-973A-915533C1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883671-A962-4022-8F7D-69A68EDC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113C3D-ABBC-4F9B-8FB3-2F070DEC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9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080B3-24F1-4502-AB5D-C0F7FF4B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3717C53-2C6F-461C-9ED6-44050A85D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5765D6-8B6F-4890-A7CB-2DDA70E46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10DD8E-33BF-40E7-9A03-6C6D782A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9649BC-C2C5-454D-A63E-CA9E7403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A53A99-ED5B-43D7-84C3-5923FBEB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78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B546B4A-D85C-4171-B37C-F4F19699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411555-7085-4560-B418-FC26D9C6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2B1776-13FF-48C7-994F-5ACB53E66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010C0D-C8DE-4880-AA63-258407048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249319-EDAF-4F65-BDC5-5AB4CDFA7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69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632841" y="3401863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2-4</a:t>
            </a: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774090" y="603618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02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song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trunk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knee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knit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know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knock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knight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penknife</a:t>
            </a:r>
          </a:p>
        </p:txBody>
      </p:sp>
    </p:spTree>
    <p:extLst>
      <p:ext uri="{BB962C8B-B14F-4D97-AF65-F5344CB8AC3E}">
        <p14:creationId xmlns:p14="http://schemas.microsoft.com/office/powerpoint/2010/main" val="521241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song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trunk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knee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knit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know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knock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knight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penknife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grandma</a:t>
            </a:r>
          </a:p>
        </p:txBody>
      </p:sp>
    </p:spTree>
    <p:extLst>
      <p:ext uri="{BB962C8B-B14F-4D97-AF65-F5344CB8AC3E}">
        <p14:creationId xmlns:p14="http://schemas.microsoft.com/office/powerpoint/2010/main" val="3873337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song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trunk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knee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knit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know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knock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knight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penknife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grandma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10. grandpa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770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704113" y="3334810"/>
            <a:ext cx="6379029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revise Speech Marks.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30680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6F4F7E-75C6-47D5-AC11-6E702C832665}"/>
              </a:ext>
            </a:extLst>
          </p:cNvPr>
          <p:cNvSpPr txBox="1"/>
          <p:nvPr/>
        </p:nvSpPr>
        <p:spPr>
          <a:xfrm>
            <a:off x="0" y="1228397"/>
            <a:ext cx="117130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boy said, I rode my bike.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like to go swimming, said the children.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 careful, warned the policeman.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librarian whispered, Please be quiet.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320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6F4F7E-75C6-47D5-AC11-6E702C832665}"/>
              </a:ext>
            </a:extLst>
          </p:cNvPr>
          <p:cNvSpPr txBox="1"/>
          <p:nvPr/>
        </p:nvSpPr>
        <p:spPr>
          <a:xfrm>
            <a:off x="0" y="1228397"/>
            <a:ext cx="117130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boy said,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rode my bike.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like to go swimming, said the children.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 careful, warned the policeman.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librarian whispered, Please be quiet.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35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6F4F7E-75C6-47D5-AC11-6E702C832665}"/>
              </a:ext>
            </a:extLst>
          </p:cNvPr>
          <p:cNvSpPr txBox="1"/>
          <p:nvPr/>
        </p:nvSpPr>
        <p:spPr>
          <a:xfrm>
            <a:off x="0" y="1228397"/>
            <a:ext cx="121920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boy said,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rode my bike.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9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kumimoji="1" lang="en-US" altLang="ja-JP" sz="3900" b="1" dirty="0">
                <a:latin typeface="Cavolini" panose="03000502040302020204" pitchFamily="66" charset="0"/>
                <a:cs typeface="Cavolini" panose="03000502040302020204" pitchFamily="66" charset="0"/>
              </a:rPr>
              <a:t>We like to go swimming,</a:t>
            </a:r>
            <a:r>
              <a:rPr kumimoji="1" lang="en-US" altLang="ja-JP" sz="39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  <a:r>
              <a:rPr kumimoji="1" lang="en-US" altLang="ja-JP" sz="3900" b="1" dirty="0">
                <a:latin typeface="Cavolini" panose="03000502040302020204" pitchFamily="66" charset="0"/>
                <a:cs typeface="Cavolini" panose="03000502040302020204" pitchFamily="66" charset="0"/>
              </a:rPr>
              <a:t> said the children.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 careful, warned the policeman.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librarian whispered, Please be quiet.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094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6F4F7E-75C6-47D5-AC11-6E702C832665}"/>
              </a:ext>
            </a:extLst>
          </p:cNvPr>
          <p:cNvSpPr txBox="1"/>
          <p:nvPr/>
        </p:nvSpPr>
        <p:spPr>
          <a:xfrm>
            <a:off x="0" y="1228397"/>
            <a:ext cx="121920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boy said,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rode my bike.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9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kumimoji="1" lang="en-US" altLang="ja-JP" sz="3900" b="1" dirty="0">
                <a:latin typeface="Cavolini" panose="03000502040302020204" pitchFamily="66" charset="0"/>
                <a:cs typeface="Cavolini" panose="03000502040302020204" pitchFamily="66" charset="0"/>
              </a:rPr>
              <a:t>We like to go swimming,</a:t>
            </a:r>
            <a:r>
              <a:rPr kumimoji="1" lang="en-US" altLang="ja-JP" sz="39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  <a:r>
              <a:rPr kumimoji="1" lang="en-US" altLang="ja-JP" sz="3900" b="1" dirty="0">
                <a:latin typeface="Cavolini" panose="03000502040302020204" pitchFamily="66" charset="0"/>
                <a:cs typeface="Cavolini" panose="03000502040302020204" pitchFamily="66" charset="0"/>
              </a:rPr>
              <a:t> said the children.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 careful,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warned the policeman.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librarian whispered, Please be quiet.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89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6F4F7E-75C6-47D5-AC11-6E702C832665}"/>
              </a:ext>
            </a:extLst>
          </p:cNvPr>
          <p:cNvSpPr txBox="1"/>
          <p:nvPr/>
        </p:nvSpPr>
        <p:spPr>
          <a:xfrm>
            <a:off x="0" y="1228397"/>
            <a:ext cx="121920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boy said,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rode my bike.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9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kumimoji="1" lang="en-US" altLang="ja-JP" sz="3900" b="1" dirty="0">
                <a:latin typeface="Cavolini" panose="03000502040302020204" pitchFamily="66" charset="0"/>
                <a:cs typeface="Cavolini" panose="03000502040302020204" pitchFamily="66" charset="0"/>
              </a:rPr>
              <a:t>We like to go swimming,</a:t>
            </a:r>
            <a:r>
              <a:rPr kumimoji="1" lang="en-US" altLang="ja-JP" sz="39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  <a:r>
              <a:rPr kumimoji="1" lang="en-US" altLang="ja-JP" sz="3900" b="1" dirty="0">
                <a:latin typeface="Cavolini" panose="03000502040302020204" pitchFamily="66" charset="0"/>
                <a:cs typeface="Cavolini" panose="03000502040302020204" pitchFamily="66" charset="0"/>
              </a:rPr>
              <a:t> said the children.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 careful,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warned the policeman.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librarian whispered,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Please be quiet.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784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704113" y="3334810"/>
            <a:ext cx="6379029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revise question words.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Mini Test 3</a:t>
            </a:r>
            <a:endParaRPr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EB5BCA-605E-4D26-BD18-648801C13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094" y="746452"/>
            <a:ext cx="1128382" cy="847206"/>
            <a:chOff x="8183879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BEBD5C3-A60D-49BB-888A-D00CB07F6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8EE7430-E140-4250-8523-F8FF8417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7534656" y="10"/>
            <a:ext cx="46573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11E35AC-9216-4424-99D7-67534D1B295E}"/>
              </a:ext>
            </a:extLst>
          </p:cNvPr>
          <p:cNvSpPr txBox="1"/>
          <p:nvPr/>
        </p:nvSpPr>
        <p:spPr>
          <a:xfrm>
            <a:off x="1012372" y="2057400"/>
            <a:ext cx="113429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What?  Why?  When?  Where?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Who?  Whose?  Which?  How?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043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etails_preview_basket_img">
            <a:extLst>
              <a:ext uri="{FF2B5EF4-FFF2-40B4-BE49-F238E27FC236}">
                <a16:creationId xmlns:a16="http://schemas.microsoft.com/office/drawing/2014/main" id="{C1724F3F-40C1-4647-B514-63EB27B37AE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971" y="146956"/>
            <a:ext cx="7837714" cy="65640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145A7EF-FED4-4077-A3DD-E465BB79DB67}"/>
              </a:ext>
            </a:extLst>
          </p:cNvPr>
          <p:cNvSpPr txBox="1"/>
          <p:nvPr/>
        </p:nvSpPr>
        <p:spPr>
          <a:xfrm>
            <a:off x="288471" y="691241"/>
            <a:ext cx="35269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What kind of animal would you like to have as a pet?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Why?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587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8E3B534-1B82-48E1-9D4B-C026858FD7F9}"/>
              </a:ext>
            </a:extLst>
          </p:cNvPr>
          <p:cNvSpPr txBox="1"/>
          <p:nvPr/>
        </p:nvSpPr>
        <p:spPr>
          <a:xfrm>
            <a:off x="381000" y="797510"/>
            <a:ext cx="115170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Where does it live?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746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8E3B534-1B82-48E1-9D4B-C026858FD7F9}"/>
              </a:ext>
            </a:extLst>
          </p:cNvPr>
          <p:cNvSpPr txBox="1"/>
          <p:nvPr/>
        </p:nvSpPr>
        <p:spPr>
          <a:xfrm>
            <a:off x="381000" y="797510"/>
            <a:ext cx="115170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Where does it live?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What does it eat?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263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8E3B534-1B82-48E1-9D4B-C026858FD7F9}"/>
              </a:ext>
            </a:extLst>
          </p:cNvPr>
          <p:cNvSpPr txBox="1"/>
          <p:nvPr/>
        </p:nvSpPr>
        <p:spPr>
          <a:xfrm>
            <a:off x="381000" y="797510"/>
            <a:ext cx="115170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Where does it live?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What does it eat?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What </a:t>
            </a:r>
            <a:r>
              <a:rPr kumimoji="1"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colour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is it?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129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8E3B534-1B82-48E1-9D4B-C026858FD7F9}"/>
              </a:ext>
            </a:extLst>
          </p:cNvPr>
          <p:cNvSpPr txBox="1"/>
          <p:nvPr/>
        </p:nvSpPr>
        <p:spPr>
          <a:xfrm>
            <a:off x="381000" y="797510"/>
            <a:ext cx="115170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Where does it live?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What does it eat?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What </a:t>
            </a:r>
            <a:r>
              <a:rPr kumimoji="1"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colour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is it?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How big is it?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350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8E3B534-1B82-48E1-9D4B-C026858FD7F9}"/>
              </a:ext>
            </a:extLst>
          </p:cNvPr>
          <p:cNvSpPr txBox="1"/>
          <p:nvPr/>
        </p:nvSpPr>
        <p:spPr>
          <a:xfrm>
            <a:off x="381000" y="797510"/>
            <a:ext cx="115170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Where does it live?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What does it eat?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What </a:t>
            </a:r>
            <a:r>
              <a:rPr kumimoji="1"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colour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is it?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How big is it?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DF1691D-2BC7-4EE4-B4EF-CB4CC4A29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985" y="797510"/>
            <a:ext cx="4285859" cy="428585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8E6F9E0-2457-476E-82CF-DF70BB23AA89}"/>
              </a:ext>
            </a:extLst>
          </p:cNvPr>
          <p:cNvSpPr txBox="1"/>
          <p:nvPr/>
        </p:nvSpPr>
        <p:spPr>
          <a:xfrm>
            <a:off x="7413171" y="5399314"/>
            <a:ext cx="4167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aardvark</a:t>
            </a:r>
            <a:endParaRPr kumimoji="1" lang="ja-JP" altLang="en-US" sz="40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05533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840863" y="2434885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Questions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400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11D17E-C673-4987-9418-E36F67E2DFA8}"/>
              </a:ext>
            </a:extLst>
          </p:cNvPr>
          <p:cNvSpPr txBox="1"/>
          <p:nvPr/>
        </p:nvSpPr>
        <p:spPr>
          <a:xfrm>
            <a:off x="576261" y="314323"/>
            <a:ext cx="1103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Family and Friends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0E545D-694D-444A-9D5A-8013AE93F347}"/>
              </a:ext>
            </a:extLst>
          </p:cNvPr>
          <p:cNvSpPr txBox="1"/>
          <p:nvPr/>
        </p:nvSpPr>
        <p:spPr>
          <a:xfrm>
            <a:off x="-71916" y="1133053"/>
            <a:ext cx="646183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mother  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father          </a:t>
            </a:r>
            <a:endParaRPr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sister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brother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grandma</a:t>
            </a:r>
            <a:endParaRPr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grandpa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8B8FF2-D945-4CD2-B9A5-4BCA30C78C2D}"/>
              </a:ext>
            </a:extLst>
          </p:cNvPr>
          <p:cNvSpPr txBox="1"/>
          <p:nvPr/>
        </p:nvSpPr>
        <p:spPr>
          <a:xfrm>
            <a:off x="5987143" y="1128678"/>
            <a:ext cx="63098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aunt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uncle		 </a:t>
            </a:r>
            <a:endParaRPr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nephew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niece</a:t>
            </a:r>
            <a:endParaRPr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cousin  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friend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25B38E-D2CC-4DF9-8F7A-1A75F93ED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279" y="97011"/>
            <a:ext cx="1115771" cy="103604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367D9B4-3967-4A41-8AB7-DB946E497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553" y="2437800"/>
            <a:ext cx="877652" cy="118190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D65D3B4-C60E-4AC3-9E72-FE73C0609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0446" y="4960620"/>
            <a:ext cx="2441840" cy="158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CDBD21-4F26-4906-A49D-11B92C0FC6BA}"/>
              </a:ext>
            </a:extLst>
          </p:cNvPr>
          <p:cNvSpPr txBox="1"/>
          <p:nvPr/>
        </p:nvSpPr>
        <p:spPr>
          <a:xfrm>
            <a:off x="892629" y="2173461"/>
            <a:ext cx="452047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wh</a:t>
            </a:r>
            <a:r>
              <a:rPr lang="en-US" altLang="ja-JP" sz="54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ale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(Silent </a:t>
            </a:r>
            <a:r>
              <a:rPr lang="en-US" altLang="ja-JP" sz="4000" b="1" dirty="0" err="1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wh</a:t>
            </a:r>
            <a:r>
              <a:rPr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) </a:t>
            </a:r>
            <a:endParaRPr kumimoji="1" lang="ja-JP" altLang="en-US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1026" name="Picture 2" descr="whale に対する画像結果">
            <a:extLst>
              <a:ext uri="{FF2B5EF4-FFF2-40B4-BE49-F238E27FC236}">
                <a16:creationId xmlns:a16="http://schemas.microsoft.com/office/drawing/2014/main" id="{67AF13A3-2548-4A61-A410-B582D3285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779" y="3341235"/>
            <a:ext cx="4457700" cy="2962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song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093332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9FA6A4-AFAD-4BD4-A138-FDC1CE8697EB}"/>
              </a:ext>
            </a:extLst>
          </p:cNvPr>
          <p:cNvSpPr txBox="1"/>
          <p:nvPr/>
        </p:nvSpPr>
        <p:spPr>
          <a:xfrm>
            <a:off x="-10053" y="149254"/>
            <a:ext cx="2509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ile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4F00C0C-E376-4ACC-BBF7-2046B41111FC}"/>
              </a:ext>
            </a:extLst>
          </p:cNvPr>
          <p:cNvSpPr txBox="1"/>
          <p:nvPr/>
        </p:nvSpPr>
        <p:spPr>
          <a:xfrm>
            <a:off x="185314" y="1618872"/>
            <a:ext cx="211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eat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E8B8FB3-9A13-4C1E-9CA5-0C7E238E2FEF}"/>
              </a:ext>
            </a:extLst>
          </p:cNvPr>
          <p:cNvSpPr txBox="1"/>
          <p:nvPr/>
        </p:nvSpPr>
        <p:spPr>
          <a:xfrm>
            <a:off x="8734503" y="582067"/>
            <a:ext cx="2908106" cy="5693866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this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that</a:t>
            </a:r>
          </a:p>
          <a:p>
            <a:pPr algn="ctr"/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ile</a:t>
            </a:r>
          </a:p>
          <a:p>
            <a:pPr algn="ctr"/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eat</a:t>
            </a:r>
            <a:endParaRPr kumimoji="1"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ip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istle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iskers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atever</a:t>
            </a:r>
            <a:endParaRPr kumimoji="1"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aunt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uncle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155998E-049D-4A20-81CF-10CBE4CA91DA}"/>
              </a:ext>
            </a:extLst>
          </p:cNvPr>
          <p:cNvSpPr txBox="1"/>
          <p:nvPr/>
        </p:nvSpPr>
        <p:spPr>
          <a:xfrm>
            <a:off x="1851710" y="128496"/>
            <a:ext cx="268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64BB116-D7B8-4B3E-B7EC-3E7F7AFF637A}"/>
              </a:ext>
            </a:extLst>
          </p:cNvPr>
          <p:cNvSpPr txBox="1"/>
          <p:nvPr/>
        </p:nvSpPr>
        <p:spPr>
          <a:xfrm>
            <a:off x="5600497" y="128085"/>
            <a:ext cx="262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72AC9F1-06E8-4A66-83EA-A9E645D4BACB}"/>
              </a:ext>
            </a:extLst>
          </p:cNvPr>
          <p:cNvSpPr txBox="1"/>
          <p:nvPr/>
        </p:nvSpPr>
        <p:spPr>
          <a:xfrm>
            <a:off x="2589395" y="3319062"/>
            <a:ext cx="287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atever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B1CBF4A-EEE5-4E4D-BC78-8E4F8C017D9E}"/>
              </a:ext>
            </a:extLst>
          </p:cNvPr>
          <p:cNvSpPr txBox="1"/>
          <p:nvPr/>
        </p:nvSpPr>
        <p:spPr>
          <a:xfrm>
            <a:off x="104727" y="4997225"/>
            <a:ext cx="274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istle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989D970-2C4D-4DC3-B21E-817B36BE1E0A}"/>
              </a:ext>
            </a:extLst>
          </p:cNvPr>
          <p:cNvSpPr txBox="1"/>
          <p:nvPr/>
        </p:nvSpPr>
        <p:spPr>
          <a:xfrm>
            <a:off x="226555" y="3319062"/>
            <a:ext cx="211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ip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E2B74C4-BDD8-48EC-86CD-09599479EE5D}"/>
              </a:ext>
            </a:extLst>
          </p:cNvPr>
          <p:cNvSpPr txBox="1"/>
          <p:nvPr/>
        </p:nvSpPr>
        <p:spPr>
          <a:xfrm>
            <a:off x="2499742" y="1598114"/>
            <a:ext cx="274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iskers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7807DB3-A14A-45AB-B7DC-8BD0EE2FEBD1}"/>
              </a:ext>
            </a:extLst>
          </p:cNvPr>
          <p:cNvSpPr txBox="1"/>
          <p:nvPr/>
        </p:nvSpPr>
        <p:spPr>
          <a:xfrm>
            <a:off x="3949283" y="149252"/>
            <a:ext cx="268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ich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F026F0A-3F4C-4C27-AF03-DCC7748CFCAE}"/>
              </a:ext>
            </a:extLst>
          </p:cNvPr>
          <p:cNvSpPr txBox="1"/>
          <p:nvPr/>
        </p:nvSpPr>
        <p:spPr>
          <a:xfrm>
            <a:off x="6538680" y="5100122"/>
            <a:ext cx="262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2C83B81-54A7-479C-8CAE-4DB7CA59B65D}"/>
              </a:ext>
            </a:extLst>
          </p:cNvPr>
          <p:cNvSpPr txBox="1"/>
          <p:nvPr/>
        </p:nvSpPr>
        <p:spPr>
          <a:xfrm>
            <a:off x="5444581" y="3347893"/>
            <a:ext cx="262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ere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3F57B51-293F-4B7F-BE38-72EAADA7C2EE}"/>
              </a:ext>
            </a:extLst>
          </p:cNvPr>
          <p:cNvSpPr txBox="1"/>
          <p:nvPr/>
        </p:nvSpPr>
        <p:spPr>
          <a:xfrm>
            <a:off x="5677651" y="1640542"/>
            <a:ext cx="262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enever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AC82476-29E5-4AE1-9D99-DD02E640B46A}"/>
              </a:ext>
            </a:extLst>
          </p:cNvPr>
          <p:cNvSpPr txBox="1"/>
          <p:nvPr/>
        </p:nvSpPr>
        <p:spPr>
          <a:xfrm>
            <a:off x="2883505" y="4997225"/>
            <a:ext cx="262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87A20CE-04F0-48F3-8E11-2D3E976EE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11" y="706006"/>
            <a:ext cx="1015546" cy="101687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4581D8A-8564-4AC9-9034-C5498D69E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682" y="635457"/>
            <a:ext cx="1113906" cy="111585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B80880B-A1DA-49D9-9733-C671B142E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808" y="386380"/>
            <a:ext cx="839420" cy="131554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1B752F6-055B-4D23-8DAF-B7179C549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7345" y="5185298"/>
            <a:ext cx="2352262" cy="148250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A9F45DB-9CA2-41B0-9D1D-34E9A773C1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4008" y="3947861"/>
            <a:ext cx="775599" cy="115226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62B8F16-02A2-4782-88CF-E9AB46E981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4228" y="2141232"/>
            <a:ext cx="2007078" cy="130516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B6D0011-1B43-4548-97D2-F39A6C2175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303" y="2136836"/>
            <a:ext cx="1661079" cy="1261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E2B5569-F6A4-494C-8D79-A26081A6ED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542" y="2156006"/>
            <a:ext cx="1602842" cy="1200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CB524B9-D138-4B21-A4A5-864DDEE424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436" y="3868244"/>
            <a:ext cx="1168381" cy="116838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F86F94F-4F37-44B2-A886-D8B5581B4A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49765" y="3986748"/>
            <a:ext cx="1525126" cy="115299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2E19F7D-888F-44BF-8298-C0EF65C897F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4636" y="5476831"/>
            <a:ext cx="1261860" cy="124134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5FAAB9E-159D-433F-B240-A97E074933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51792" y="5584786"/>
            <a:ext cx="1152480" cy="109060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F568F62-67FB-4072-AFB3-53FBCDCE636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0570" y="653738"/>
            <a:ext cx="758934" cy="112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242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&lt;</a:t>
            </a:r>
            <a:r>
              <a:rPr lang="en-US" altLang="ja-JP" sz="4000" b="1" dirty="0" err="1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wh</a:t>
            </a:r>
            <a:r>
              <a:rPr lang="en-US" altLang="ja-JP" sz="4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&gt; spelling of the /w/ Sound</a:t>
            </a:r>
            <a:endParaRPr kumimoji="1" lang="en-US" altLang="ja-JP" sz="4000" b="1" dirty="0">
              <a:solidFill>
                <a:schemeClr val="bg1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616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603E449-06E0-4AF9-8401-A17891D0E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80688" y="4588535"/>
            <a:ext cx="1877394" cy="213726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7087C4-FB95-49F4-938C-A361CD0062E1}"/>
              </a:ext>
            </a:extLst>
          </p:cNvPr>
          <p:cNvSpPr txBox="1"/>
          <p:nvPr/>
        </p:nvSpPr>
        <p:spPr>
          <a:xfrm>
            <a:off x="176270" y="143219"/>
            <a:ext cx="1190923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Name:	</a:t>
            </a:r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1.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2.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3.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  		   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4.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5.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6.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		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8.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9.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7951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	 	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53CE761-D84B-4E4F-BF15-E8FBF5FE4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068" y="1371600"/>
            <a:ext cx="4661807" cy="4661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40294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ich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	 	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4C0D3B7-1B46-49F7-A5F7-FBD1AF678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898650"/>
            <a:ext cx="34861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00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ich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 	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5DBF8A6-B4A2-45D2-B463-D56822B44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093" y="2046573"/>
            <a:ext cx="2265813" cy="355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177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ich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y			 	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9740211-432C-4756-B8F8-4CEA7F5D4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135" y="1800017"/>
            <a:ext cx="6971331" cy="439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41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ich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y		5.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ere	 	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AAB8F58-30DC-4326-BC36-120F8E06C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71" y="2623497"/>
            <a:ext cx="233362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384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ich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y		5.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ere	 	6.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enever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3474D31-B099-4DA3-A563-A92737F7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272" y="2695891"/>
            <a:ext cx="4343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6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song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trunk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372700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ich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y		5.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ere	 	6.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enever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“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 will I be seven?” asked Ben.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F6F7CD2-9854-4E80-9F8E-49969CB9E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057" y="3164384"/>
            <a:ext cx="3559628" cy="355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328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ich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y		5.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ere	 	6.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enever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“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 will I be seven?” asked Ben.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“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ich thumb did you knock?”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I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ispered.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D34751D-E82E-4847-BA02-B9F9C3618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056" y="4115480"/>
            <a:ext cx="26670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386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ich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y		5.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ere	 	6.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enever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“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 will I be seven?” asked Ben.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“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ich thumb did you knock?”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I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ispered.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“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 wrote about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the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ite lamb?” asked Jill.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593E308-2A48-44E5-8CDD-03B3B6EC9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828" y="4595032"/>
            <a:ext cx="2645227" cy="2111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1BE3475-C741-4A59-AC57-F8E0BE7D1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199" y="4212771"/>
            <a:ext cx="1419463" cy="168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164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771740-57AF-437D-B310-7226A63EBA67}"/>
              </a:ext>
            </a:extLst>
          </p:cNvPr>
          <p:cNvSpPr txBox="1"/>
          <p:nvPr/>
        </p:nvSpPr>
        <p:spPr>
          <a:xfrm>
            <a:off x="6271264" y="1473832"/>
            <a:ext cx="5478085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Thank you! </a:t>
            </a:r>
            <a:endParaRPr kumimoji="1" lang="en-US" altLang="ja-JP" sz="54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9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458" name="Picture 2" descr="Clipart Jolly Phonics Characters - Snake Jolly Phonics Characters ...">
            <a:extLst>
              <a:ext uri="{FF2B5EF4-FFF2-40B4-BE49-F238E27FC236}">
                <a16:creationId xmlns:a16="http://schemas.microsoft.com/office/drawing/2014/main" id="{787895B4-FA1D-4398-9D08-4F036BBF4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r="6827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8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song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trunk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knee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5135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song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trunk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knee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knit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70629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song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trunk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knee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knit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know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33380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song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trunk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knee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knit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know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knock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90959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song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trunk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knee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knit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know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knock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knight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1787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5007</TotalTime>
  <Words>901</Words>
  <Application>Microsoft Office PowerPoint</Application>
  <PresentationFormat>ワイド画面</PresentationFormat>
  <Paragraphs>227</Paragraphs>
  <Slides>43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52" baseType="lpstr">
      <vt:lpstr>メイリオ</vt:lpstr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502</cp:revision>
  <cp:lastPrinted>2021-06-24T21:52:13Z</cp:lastPrinted>
  <dcterms:created xsi:type="dcterms:W3CDTF">2020-09-05T23:58:43Z</dcterms:created>
  <dcterms:modified xsi:type="dcterms:W3CDTF">2022-08-12T09:48:08Z</dcterms:modified>
</cp:coreProperties>
</file>