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273" r:id="rId3"/>
    <p:sldId id="777" r:id="rId4"/>
    <p:sldId id="805" r:id="rId5"/>
    <p:sldId id="804" r:id="rId6"/>
    <p:sldId id="803" r:id="rId7"/>
    <p:sldId id="802" r:id="rId8"/>
    <p:sldId id="801" r:id="rId9"/>
    <p:sldId id="800" r:id="rId10"/>
    <p:sldId id="799" r:id="rId11"/>
    <p:sldId id="798" r:id="rId12"/>
    <p:sldId id="797" r:id="rId13"/>
    <p:sldId id="258" r:id="rId14"/>
    <p:sldId id="815" r:id="rId15"/>
    <p:sldId id="816" r:id="rId16"/>
    <p:sldId id="814" r:id="rId17"/>
    <p:sldId id="709" r:id="rId18"/>
    <p:sldId id="817" r:id="rId19"/>
    <p:sldId id="818" r:id="rId20"/>
    <p:sldId id="819" r:id="rId21"/>
    <p:sldId id="820" r:id="rId22"/>
    <p:sldId id="821" r:id="rId23"/>
    <p:sldId id="822" r:id="rId24"/>
    <p:sldId id="823" r:id="rId25"/>
    <p:sldId id="824" r:id="rId26"/>
    <p:sldId id="423" r:id="rId27"/>
    <p:sldId id="354" r:id="rId28"/>
    <p:sldId id="355" r:id="rId29"/>
    <p:sldId id="349" r:id="rId30"/>
    <p:sldId id="260" r:id="rId31"/>
    <p:sldId id="786" r:id="rId32"/>
    <p:sldId id="813" r:id="rId33"/>
    <p:sldId id="812" r:id="rId34"/>
    <p:sldId id="811" r:id="rId35"/>
    <p:sldId id="810" r:id="rId36"/>
    <p:sldId id="809" r:id="rId37"/>
    <p:sldId id="808" r:id="rId38"/>
    <p:sldId id="807" r:id="rId39"/>
    <p:sldId id="806" r:id="rId40"/>
    <p:sldId id="332" r:id="rId41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9933"/>
    <a:srgbClr val="CC99FF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55" autoAdjust="0"/>
    <p:restoredTop sz="94660"/>
  </p:normalViewPr>
  <p:slideViewPr>
    <p:cSldViewPr snapToGrid="0">
      <p:cViewPr varScale="1">
        <p:scale>
          <a:sx n="50" d="100"/>
          <a:sy n="50" d="100"/>
        </p:scale>
        <p:origin x="32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FD32AF-C69F-4487-B0E2-F48B153A6B21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82216-9CE9-4566-90C1-232EA40644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7148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188188-8147-42D8-BFF1-F160094A6A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18D41FB-5568-46BE-92A6-06CC63F649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510E18-C8B9-4B34-8245-749081A2A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E871F15-5FD8-45DB-BF41-DE3103A1E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BCC356-0BD7-4ADB-98D5-C394C27AF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131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812A93-73E9-4973-8688-8B2F76A33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3FBC2A7-8094-4DAD-842A-1F31DCF5C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E8ACD6C-A9C4-443B-B32E-A6A62216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D173E32-2D32-479F-8760-D2BF1B0639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70E9A2-E4E4-4B8D-B455-9241B455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35591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E63CE06-EF5E-4509-9BDB-A2C0C9F932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5DCBCD6-D228-449B-97C8-8D5499C14A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57C5ABF-EB8C-4C14-9534-6016FAF77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DCAE6F2-F417-48CC-A00D-DDAA03931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B23D47-37F2-4B3E-BC58-EBDA7FF9C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5247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4DE14C-7E66-4620-A238-EE6CDDC92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0462DDF-3D00-4514-9EE6-5A8A88984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F795F9-75F3-4342-91A1-75C35EB9F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1395258-6229-485A-A43E-F34CF50D4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CBD02F-DBF5-44FA-9659-52A605E4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810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BD073-E1DE-4288-9266-D23A3317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8D69B29-5469-41D5-B8D8-D9D3D04D49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529A65-2914-421A-9285-0BCBEE30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24EC475-E9C7-4BDA-B6C3-DF483C4C21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472DDF7-5470-445D-A35B-A4582C5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0826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11F804-9361-4070-ADF7-C0EF55167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862B0D-2D13-41C4-8869-00A6288500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7ED5A8-7F85-444C-BFAA-81B77A6FFE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A570B01-0D06-446F-9BA4-0042A798B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F16CFDC-81AA-4577-913B-1E8AC33C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617693C-AD97-4DE8-97FC-EAD68B974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7287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5EEEA7-DD98-4BA5-A04A-A02634B01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12F643F-E719-49D6-9B7D-A71F201DB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C14407A-3A8A-4AA8-9A51-8BDF4FB810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A4FEFC0-DCF1-416C-B72B-189FF8E1BA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CD744F4-7E98-40CB-832F-0CF6872346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FAD90E12-9D13-48A1-91DF-C5690BED1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42CCB62A-3721-464C-B414-1E4B342A6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5EEDF23A-20B6-49FF-94ED-C1CBDD5F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465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8ED3A8-B1FD-4963-9D4C-754C485BB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D91846F-083C-4FED-9FA1-4E077F5EC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111F92-EFBA-4026-9420-E9C8F6698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4F9DFFAE-7F88-42FC-B916-AA012355B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0090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6AF32D3-3C21-44FC-ACB1-B523F3D2B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E45D4-3541-4EC8-8018-7B54C483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6F9F5B7-3ED4-4162-9262-81327ED4F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0556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26A958-231D-4E72-8DCC-A114F697A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19D9C2-EC5E-410C-A0FC-105637E7E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7114238-7693-42BE-8B2F-D084449347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5D0EFEB-E83B-4DCC-B9B2-64B7B7639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7893C7D-2432-4569-9652-8BDD92E25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E1917E3-1917-4E8E-9D52-686FAE536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8088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4455FF-A37D-427E-935E-39517ACB4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E6C3566-9282-40A9-99F4-ADE888A7BF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6F9704-AE44-474B-8642-C07D572997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869B4D-4AA4-4A75-8D17-EBA193524F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D5772-497F-41CD-8A81-111E2AB524D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2924FE-7D99-48CC-9692-E8B8F7C08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5FF5B0-66D7-43DD-9647-E3517F4A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28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6C942BA-F0C2-4EF4-B59F-E771A62D4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473EDD7-3D8A-49A0-B7DC-14983C9704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04719F-2D4B-45A8-BBD3-E4EBDC9C55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D5772-497F-41CD-8A81-111E2AB524DE}" type="datetimeFigureOut">
              <a:rPr kumimoji="1" lang="ja-JP" altLang="en-US" smtClean="0"/>
              <a:t>2023/1/10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656C5DD-DF3E-4638-B16B-41264E57AE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21D5069-901E-4FEB-B6E0-DEE2CF637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5343-EEC3-4227-8AEB-3DBDBA8CFC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5481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7040" y="4653280"/>
            <a:ext cx="5111652" cy="1857804"/>
          </a:xfrm>
        </p:spPr>
        <p:txBody>
          <a:bodyPr>
            <a:normAutofit/>
          </a:bodyPr>
          <a:lstStyle/>
          <a:p>
            <a:pPr algn="l"/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Jolly Grammar 1-27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9B7F4DF-50BD-46C6-90CC-7DD8290787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0"/>
          <a:stretch/>
        </p:blipFill>
        <p:spPr>
          <a:xfrm>
            <a:off x="283308" y="111760"/>
            <a:ext cx="5895114" cy="6780159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67303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how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brown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town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could</a:t>
            </a:r>
          </a:p>
        </p:txBody>
      </p:sp>
    </p:spTree>
    <p:extLst>
      <p:ext uri="{BB962C8B-B14F-4D97-AF65-F5344CB8AC3E}">
        <p14:creationId xmlns:p14="http://schemas.microsoft.com/office/powerpoint/2010/main" val="60991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how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brown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town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could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should</a:t>
            </a:r>
          </a:p>
        </p:txBody>
      </p:sp>
    </p:spTree>
    <p:extLst>
      <p:ext uri="{BB962C8B-B14F-4D97-AF65-F5344CB8AC3E}">
        <p14:creationId xmlns:p14="http://schemas.microsoft.com/office/powerpoint/2010/main" val="35067546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how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brown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town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8. could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9. should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10.flowerpot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32994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74808" y="793662"/>
            <a:ext cx="5674931" cy="597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</a:t>
            </a:r>
            <a:r>
              <a:rPr lang="en-US" altLang="ja-JP" sz="6000" b="1" dirty="0">
                <a:latin typeface="+mj-lt"/>
                <a:ea typeface="+mj-ea"/>
                <a:cs typeface="+mj-cs"/>
              </a:rPr>
              <a:t>review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Verbs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375220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マップ&#10;&#10;自動的に生成された説明">
            <a:extLst>
              <a:ext uri="{FF2B5EF4-FFF2-40B4-BE49-F238E27FC236}">
                <a16:creationId xmlns:a16="http://schemas.microsoft.com/office/drawing/2014/main" id="{CF2FFE93-046A-4829-94EC-72B5A9070F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358" y="16163"/>
            <a:ext cx="10143322" cy="68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2122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6374808" y="793662"/>
            <a:ext cx="5674931" cy="597787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+mj-lt"/>
                <a:ea typeface="+mj-ea"/>
                <a:cs typeface="+mj-cs"/>
              </a:rPr>
              <a:t>Let’s learn</a:t>
            </a:r>
            <a:r>
              <a:rPr lang="en-US" altLang="ja-JP" sz="6000" b="1" dirty="0">
                <a:latin typeface="+mj-lt"/>
                <a:ea typeface="+mj-ea"/>
                <a:cs typeface="+mj-cs"/>
              </a:rPr>
              <a:t>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Adverbs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24" name="Freeform: Shape 2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60C0365-076B-4E94-8531-9D5A83DBA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65" r="4895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8735318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C976E9C-35EC-4366-8FDA-1C97B2485D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760" y="97446"/>
            <a:ext cx="9566366" cy="6760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5781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BEBFA723-5A7B-472D-ABD7-1526B8D3A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6B27065-399A-4CF7-BF70-CF79B9848F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3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F22986C-DDF7-4109-9D6A-006800D6B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6" y="52996"/>
            <a:ext cx="6093363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C025298-F835-4B83-A3A3-6555157E0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7106C81-A3F0-4DA0-9368-6BBCDB9648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B3B35E8-1AF4-4D76-93A5-B0B0884083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66A5627-FD58-4EB0-931F-EEB9A826DE5A}"/>
              </a:ext>
            </a:extLst>
          </p:cNvPr>
          <p:cNvSpPr txBox="1"/>
          <p:nvPr/>
        </p:nvSpPr>
        <p:spPr>
          <a:xfrm>
            <a:off x="804672" y="3121701"/>
            <a:ext cx="3658053" cy="1786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Activity Page: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701B094-0692-46E6-AC59-10A33D309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360" y="1320799"/>
            <a:ext cx="3414395" cy="476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9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3057-0229-4A8E-8F2B-1C93CEED586D}"/>
              </a:ext>
            </a:extLst>
          </p:cNvPr>
          <p:cNvSpPr txBox="1"/>
          <p:nvPr/>
        </p:nvSpPr>
        <p:spPr>
          <a:xfrm>
            <a:off x="1036320" y="182880"/>
            <a:ext cx="1032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q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       hungrily     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lowly</a:t>
            </a:r>
          </a:p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secretly      happily         loudly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 descr="テキスト, 線画 が含まれている画像&#10;&#10;自動的に生成された説明">
            <a:extLst>
              <a:ext uri="{FF2B5EF4-FFF2-40B4-BE49-F238E27FC236}">
                <a16:creationId xmlns:a16="http://schemas.microsoft.com/office/drawing/2014/main" id="{6E852B4D-9010-400D-A176-60ABB887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" y="1544324"/>
            <a:ext cx="1513049" cy="17405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0BDAFF-1B35-4709-BAAB-66329B47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932" y="1779905"/>
            <a:ext cx="1888871" cy="15049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E7B47B9-36F4-4801-B39D-F4F19750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610" y="1794235"/>
            <a:ext cx="1195952" cy="15049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79EB84-93DC-41CC-B546-A53061D4D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719" y="4943891"/>
            <a:ext cx="1016000" cy="6999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4CEEAB-16C7-4DCF-A802-0DB3D625E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7434" y="4666622"/>
            <a:ext cx="1016000" cy="870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204B44-69B1-4EF1-BD56-8BA36EC90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744" y="4559544"/>
            <a:ext cx="1579245" cy="10842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BC8328-C329-4A8C-A828-0E8D0603D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693" y="4338018"/>
            <a:ext cx="1944167" cy="130578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5E6EC9-CBF1-4CD6-8E6E-C7B83F3F0DA5}"/>
              </a:ext>
            </a:extLst>
          </p:cNvPr>
          <p:cNvSpPr txBox="1"/>
          <p:nvPr/>
        </p:nvSpPr>
        <p:spPr>
          <a:xfrm>
            <a:off x="4350762" y="5584709"/>
            <a:ext cx="386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snail goes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133ED3-541A-49A5-ABF1-F52FFD640F84}"/>
              </a:ext>
            </a:extLst>
          </p:cNvPr>
          <p:cNvSpPr txBox="1"/>
          <p:nvPr/>
        </p:nvSpPr>
        <p:spPr>
          <a:xfrm>
            <a:off x="3917244" y="3282048"/>
            <a:ext cx="413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 slithers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7ED39C-345D-4458-9D77-9A69ED7B2C18}"/>
              </a:ext>
            </a:extLst>
          </p:cNvPr>
          <p:cNvSpPr txBox="1"/>
          <p:nvPr/>
        </p:nvSpPr>
        <p:spPr>
          <a:xfrm>
            <a:off x="8504174" y="3274961"/>
            <a:ext cx="317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 buzzes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68664C-B2EF-4364-BD5B-78F0304662BA}"/>
              </a:ext>
            </a:extLst>
          </p:cNvPr>
          <p:cNvSpPr txBox="1"/>
          <p:nvPr/>
        </p:nvSpPr>
        <p:spPr>
          <a:xfrm>
            <a:off x="56796" y="5533912"/>
            <a:ext cx="426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ants whispers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EBD2C-FB34-4ADC-9CE3-5A9496039CFD}"/>
              </a:ext>
            </a:extLst>
          </p:cNvPr>
          <p:cNvSpPr txBox="1"/>
          <p:nvPr/>
        </p:nvSpPr>
        <p:spPr>
          <a:xfrm>
            <a:off x="285354" y="3380290"/>
            <a:ext cx="317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 eats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462994-DD09-48CF-84C2-69A4BD3279C1}"/>
              </a:ext>
            </a:extLst>
          </p:cNvPr>
          <p:cNvSpPr txBox="1"/>
          <p:nvPr/>
        </p:nvSpPr>
        <p:spPr>
          <a:xfrm>
            <a:off x="8280351" y="5643802"/>
            <a:ext cx="463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band played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7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3057-0229-4A8E-8F2B-1C93CEED586D}"/>
              </a:ext>
            </a:extLst>
          </p:cNvPr>
          <p:cNvSpPr txBox="1"/>
          <p:nvPr/>
        </p:nvSpPr>
        <p:spPr>
          <a:xfrm>
            <a:off x="1036320" y="182880"/>
            <a:ext cx="1032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q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                          </a:t>
            </a:r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lowly</a:t>
            </a:r>
          </a:p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secretly      happily         loudly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 descr="テキスト, 線画 が含まれている画像&#10;&#10;自動的に生成された説明">
            <a:extLst>
              <a:ext uri="{FF2B5EF4-FFF2-40B4-BE49-F238E27FC236}">
                <a16:creationId xmlns:a16="http://schemas.microsoft.com/office/drawing/2014/main" id="{6E852B4D-9010-400D-A176-60ABB887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" y="1544324"/>
            <a:ext cx="1513049" cy="17405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0BDAFF-1B35-4709-BAAB-66329B47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932" y="1779905"/>
            <a:ext cx="1888871" cy="15049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E7B47B9-36F4-4801-B39D-F4F19750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610" y="1794235"/>
            <a:ext cx="1195952" cy="15049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79EB84-93DC-41CC-B546-A53061D4D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719" y="4943891"/>
            <a:ext cx="1016000" cy="6999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4CEEAB-16C7-4DCF-A802-0DB3D625E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7434" y="4666622"/>
            <a:ext cx="1016000" cy="870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204B44-69B1-4EF1-BD56-8BA36EC90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744" y="4559544"/>
            <a:ext cx="1579245" cy="10842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BC8328-C329-4A8C-A828-0E8D0603D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693" y="4338018"/>
            <a:ext cx="1944167" cy="130578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5E6EC9-CBF1-4CD6-8E6E-C7B83F3F0DA5}"/>
              </a:ext>
            </a:extLst>
          </p:cNvPr>
          <p:cNvSpPr txBox="1"/>
          <p:nvPr/>
        </p:nvSpPr>
        <p:spPr>
          <a:xfrm>
            <a:off x="4350762" y="5584709"/>
            <a:ext cx="3866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snail goes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133ED3-541A-49A5-ABF1-F52FFD640F84}"/>
              </a:ext>
            </a:extLst>
          </p:cNvPr>
          <p:cNvSpPr txBox="1"/>
          <p:nvPr/>
        </p:nvSpPr>
        <p:spPr>
          <a:xfrm>
            <a:off x="3917244" y="3282048"/>
            <a:ext cx="413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 slithers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7ED39C-345D-4458-9D77-9A69ED7B2C18}"/>
              </a:ext>
            </a:extLst>
          </p:cNvPr>
          <p:cNvSpPr txBox="1"/>
          <p:nvPr/>
        </p:nvSpPr>
        <p:spPr>
          <a:xfrm>
            <a:off x="8504174" y="3274961"/>
            <a:ext cx="317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 buzzes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68664C-B2EF-4364-BD5B-78F0304662BA}"/>
              </a:ext>
            </a:extLst>
          </p:cNvPr>
          <p:cNvSpPr txBox="1"/>
          <p:nvPr/>
        </p:nvSpPr>
        <p:spPr>
          <a:xfrm>
            <a:off x="56796" y="5533912"/>
            <a:ext cx="426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ants whispers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EBD2C-FB34-4ADC-9CE3-5A9496039CFD}"/>
              </a:ext>
            </a:extLst>
          </p:cNvPr>
          <p:cNvSpPr txBox="1"/>
          <p:nvPr/>
        </p:nvSpPr>
        <p:spPr>
          <a:xfrm>
            <a:off x="285354" y="3380290"/>
            <a:ext cx="3179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 eats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hungrily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462994-DD09-48CF-84C2-69A4BD3279C1}"/>
              </a:ext>
            </a:extLst>
          </p:cNvPr>
          <p:cNvSpPr txBox="1"/>
          <p:nvPr/>
        </p:nvSpPr>
        <p:spPr>
          <a:xfrm>
            <a:off x="8280351" y="5643802"/>
            <a:ext cx="463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band played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587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21779B3-3105-420B-A344-E5EC127F3878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b="1" dirty="0">
                <a:latin typeface="+mj-lt"/>
                <a:ea typeface="+mj-ea"/>
                <a:cs typeface="+mj-cs"/>
              </a:rPr>
              <a:t>Spelling Test </a:t>
            </a:r>
            <a:r>
              <a:rPr lang="en-US" altLang="ja-JP" sz="5400" b="1" dirty="0">
                <a:latin typeface="+mj-lt"/>
                <a:ea typeface="+mj-ea"/>
                <a:cs typeface="+mj-cs"/>
              </a:rPr>
              <a:t>26</a:t>
            </a:r>
            <a:endParaRPr kumimoji="1" lang="en-US" altLang="ja-JP" sz="5400" b="1" dirty="0">
              <a:latin typeface="+mj-lt"/>
              <a:ea typeface="+mj-ea"/>
              <a:cs typeface="+mj-cs"/>
            </a:endParaRP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1155C17-FCF0-4724-BAB3-CCCB058E0F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92" r="2279" b="2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144862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 dir="vert"/>
      </p:transition>
    </mc:Choice>
    <mc:Fallback xmlns="">
      <p:transition spd="slow">
        <p:checker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3057-0229-4A8E-8F2B-1C93CEED586D}"/>
              </a:ext>
            </a:extLst>
          </p:cNvPr>
          <p:cNvSpPr txBox="1"/>
          <p:nvPr/>
        </p:nvSpPr>
        <p:spPr>
          <a:xfrm>
            <a:off x="1036320" y="182880"/>
            <a:ext cx="1032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q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</a:p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secretly      happily         loudly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 descr="テキスト, 線画 が含まれている画像&#10;&#10;自動的に生成された説明">
            <a:extLst>
              <a:ext uri="{FF2B5EF4-FFF2-40B4-BE49-F238E27FC236}">
                <a16:creationId xmlns:a16="http://schemas.microsoft.com/office/drawing/2014/main" id="{6E852B4D-9010-400D-A176-60ABB887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" y="1544324"/>
            <a:ext cx="1513049" cy="17405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0BDAFF-1B35-4709-BAAB-66329B47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932" y="1779905"/>
            <a:ext cx="1888871" cy="15049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E7B47B9-36F4-4801-B39D-F4F19750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610" y="1794235"/>
            <a:ext cx="1195952" cy="15049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79EB84-93DC-41CC-B546-A53061D4D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719" y="4943891"/>
            <a:ext cx="1016000" cy="6999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4CEEAB-16C7-4DCF-A802-0DB3D625E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7434" y="4666622"/>
            <a:ext cx="1016000" cy="870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204B44-69B1-4EF1-BD56-8BA36EC90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744" y="4559544"/>
            <a:ext cx="1579245" cy="10842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BC8328-C329-4A8C-A828-0E8D0603D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693" y="4338018"/>
            <a:ext cx="1944167" cy="130578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5E6EC9-CBF1-4CD6-8E6E-C7B83F3F0DA5}"/>
              </a:ext>
            </a:extLst>
          </p:cNvPr>
          <p:cNvSpPr txBox="1"/>
          <p:nvPr/>
        </p:nvSpPr>
        <p:spPr>
          <a:xfrm>
            <a:off x="4350762" y="5584709"/>
            <a:ext cx="3866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snail goes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133ED3-541A-49A5-ABF1-F52FFD640F84}"/>
              </a:ext>
            </a:extLst>
          </p:cNvPr>
          <p:cNvSpPr txBox="1"/>
          <p:nvPr/>
        </p:nvSpPr>
        <p:spPr>
          <a:xfrm>
            <a:off x="3917244" y="3282048"/>
            <a:ext cx="413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 slithers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7ED39C-345D-4458-9D77-9A69ED7B2C18}"/>
              </a:ext>
            </a:extLst>
          </p:cNvPr>
          <p:cNvSpPr txBox="1"/>
          <p:nvPr/>
        </p:nvSpPr>
        <p:spPr>
          <a:xfrm>
            <a:off x="8504174" y="3274961"/>
            <a:ext cx="317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 buzzes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68664C-B2EF-4364-BD5B-78F0304662BA}"/>
              </a:ext>
            </a:extLst>
          </p:cNvPr>
          <p:cNvSpPr txBox="1"/>
          <p:nvPr/>
        </p:nvSpPr>
        <p:spPr>
          <a:xfrm>
            <a:off x="56796" y="5533912"/>
            <a:ext cx="426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ants whispers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EBD2C-FB34-4ADC-9CE3-5A9496039CFD}"/>
              </a:ext>
            </a:extLst>
          </p:cNvPr>
          <p:cNvSpPr txBox="1"/>
          <p:nvPr/>
        </p:nvSpPr>
        <p:spPr>
          <a:xfrm>
            <a:off x="285354" y="3380290"/>
            <a:ext cx="3179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 eats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hungrily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462994-DD09-48CF-84C2-69A4BD3279C1}"/>
              </a:ext>
            </a:extLst>
          </p:cNvPr>
          <p:cNvSpPr txBox="1"/>
          <p:nvPr/>
        </p:nvSpPr>
        <p:spPr>
          <a:xfrm>
            <a:off x="8280351" y="5643802"/>
            <a:ext cx="463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band played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8403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3057-0229-4A8E-8F2B-1C93CEED586D}"/>
              </a:ext>
            </a:extLst>
          </p:cNvPr>
          <p:cNvSpPr txBox="1"/>
          <p:nvPr/>
        </p:nvSpPr>
        <p:spPr>
          <a:xfrm>
            <a:off x="1036320" y="182880"/>
            <a:ext cx="1032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q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</a:p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secretly      happily         loudly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 descr="テキスト, 線画 が含まれている画像&#10;&#10;自動的に生成された説明">
            <a:extLst>
              <a:ext uri="{FF2B5EF4-FFF2-40B4-BE49-F238E27FC236}">
                <a16:creationId xmlns:a16="http://schemas.microsoft.com/office/drawing/2014/main" id="{6E852B4D-9010-400D-A176-60ABB887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" y="1544324"/>
            <a:ext cx="1513049" cy="17405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0BDAFF-1B35-4709-BAAB-66329B47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932" y="1779905"/>
            <a:ext cx="1888871" cy="15049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E7B47B9-36F4-4801-B39D-F4F19750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610" y="1794235"/>
            <a:ext cx="1195952" cy="15049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79EB84-93DC-41CC-B546-A53061D4D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719" y="4943891"/>
            <a:ext cx="1016000" cy="6999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4CEEAB-16C7-4DCF-A802-0DB3D625E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7434" y="4666622"/>
            <a:ext cx="1016000" cy="870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204B44-69B1-4EF1-BD56-8BA36EC90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744" y="4559544"/>
            <a:ext cx="1579245" cy="10842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BC8328-C329-4A8C-A828-0E8D0603D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693" y="4338018"/>
            <a:ext cx="1944167" cy="130578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5E6EC9-CBF1-4CD6-8E6E-C7B83F3F0DA5}"/>
              </a:ext>
            </a:extLst>
          </p:cNvPr>
          <p:cNvSpPr txBox="1"/>
          <p:nvPr/>
        </p:nvSpPr>
        <p:spPr>
          <a:xfrm>
            <a:off x="4350762" y="5584709"/>
            <a:ext cx="3866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snail goes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133ED3-541A-49A5-ABF1-F52FFD640F84}"/>
              </a:ext>
            </a:extLst>
          </p:cNvPr>
          <p:cNvSpPr txBox="1"/>
          <p:nvPr/>
        </p:nvSpPr>
        <p:spPr>
          <a:xfrm>
            <a:off x="3917244" y="3282048"/>
            <a:ext cx="413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 slithers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7ED39C-345D-4458-9D77-9A69ED7B2C18}"/>
              </a:ext>
            </a:extLst>
          </p:cNvPr>
          <p:cNvSpPr txBox="1"/>
          <p:nvPr/>
        </p:nvSpPr>
        <p:spPr>
          <a:xfrm>
            <a:off x="8504174" y="3274961"/>
            <a:ext cx="317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 buzzes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68664C-B2EF-4364-BD5B-78F0304662BA}"/>
              </a:ext>
            </a:extLst>
          </p:cNvPr>
          <p:cNvSpPr txBox="1"/>
          <p:nvPr/>
        </p:nvSpPr>
        <p:spPr>
          <a:xfrm>
            <a:off x="56796" y="5533912"/>
            <a:ext cx="426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ants whispers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EBD2C-FB34-4ADC-9CE3-5A9496039CFD}"/>
              </a:ext>
            </a:extLst>
          </p:cNvPr>
          <p:cNvSpPr txBox="1"/>
          <p:nvPr/>
        </p:nvSpPr>
        <p:spPr>
          <a:xfrm>
            <a:off x="285354" y="3380290"/>
            <a:ext cx="3179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 eats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hungrily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462994-DD09-48CF-84C2-69A4BD3279C1}"/>
              </a:ext>
            </a:extLst>
          </p:cNvPr>
          <p:cNvSpPr txBox="1"/>
          <p:nvPr/>
        </p:nvSpPr>
        <p:spPr>
          <a:xfrm>
            <a:off x="8280351" y="5643802"/>
            <a:ext cx="463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band played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413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3057-0229-4A8E-8F2B-1C93CEED586D}"/>
              </a:ext>
            </a:extLst>
          </p:cNvPr>
          <p:cNvSpPr txBox="1"/>
          <p:nvPr/>
        </p:nvSpPr>
        <p:spPr>
          <a:xfrm>
            <a:off x="1036320" y="182880"/>
            <a:ext cx="1032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q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</a:p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secretly      happily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 descr="テキスト, 線画 が含まれている画像&#10;&#10;自動的に生成された説明">
            <a:extLst>
              <a:ext uri="{FF2B5EF4-FFF2-40B4-BE49-F238E27FC236}">
                <a16:creationId xmlns:a16="http://schemas.microsoft.com/office/drawing/2014/main" id="{6E852B4D-9010-400D-A176-60ABB887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" y="1544324"/>
            <a:ext cx="1513049" cy="17405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0BDAFF-1B35-4709-BAAB-66329B47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932" y="1779905"/>
            <a:ext cx="1888871" cy="15049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E7B47B9-36F4-4801-B39D-F4F19750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610" y="1794235"/>
            <a:ext cx="1195952" cy="15049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79EB84-93DC-41CC-B546-A53061D4D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719" y="4943891"/>
            <a:ext cx="1016000" cy="6999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4CEEAB-16C7-4DCF-A802-0DB3D625E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7434" y="4666622"/>
            <a:ext cx="1016000" cy="870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204B44-69B1-4EF1-BD56-8BA36EC90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744" y="4559544"/>
            <a:ext cx="1579245" cy="10842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BC8328-C329-4A8C-A828-0E8D0603D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693" y="4338018"/>
            <a:ext cx="1944167" cy="130578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5E6EC9-CBF1-4CD6-8E6E-C7B83F3F0DA5}"/>
              </a:ext>
            </a:extLst>
          </p:cNvPr>
          <p:cNvSpPr txBox="1"/>
          <p:nvPr/>
        </p:nvSpPr>
        <p:spPr>
          <a:xfrm>
            <a:off x="4350762" y="5584709"/>
            <a:ext cx="3866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snail goes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133ED3-541A-49A5-ABF1-F52FFD640F84}"/>
              </a:ext>
            </a:extLst>
          </p:cNvPr>
          <p:cNvSpPr txBox="1"/>
          <p:nvPr/>
        </p:nvSpPr>
        <p:spPr>
          <a:xfrm>
            <a:off x="3917244" y="3282048"/>
            <a:ext cx="413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 slithers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7ED39C-345D-4458-9D77-9A69ED7B2C18}"/>
              </a:ext>
            </a:extLst>
          </p:cNvPr>
          <p:cNvSpPr txBox="1"/>
          <p:nvPr/>
        </p:nvSpPr>
        <p:spPr>
          <a:xfrm>
            <a:off x="8504174" y="3274961"/>
            <a:ext cx="317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 buzzes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68664C-B2EF-4364-BD5B-78F0304662BA}"/>
              </a:ext>
            </a:extLst>
          </p:cNvPr>
          <p:cNvSpPr txBox="1"/>
          <p:nvPr/>
        </p:nvSpPr>
        <p:spPr>
          <a:xfrm>
            <a:off x="56796" y="5533912"/>
            <a:ext cx="4266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ants whispers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EBD2C-FB34-4ADC-9CE3-5A9496039CFD}"/>
              </a:ext>
            </a:extLst>
          </p:cNvPr>
          <p:cNvSpPr txBox="1"/>
          <p:nvPr/>
        </p:nvSpPr>
        <p:spPr>
          <a:xfrm>
            <a:off x="285354" y="3380290"/>
            <a:ext cx="3179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 eats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hungrily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462994-DD09-48CF-84C2-69A4BD3279C1}"/>
              </a:ext>
            </a:extLst>
          </p:cNvPr>
          <p:cNvSpPr txBox="1"/>
          <p:nvPr/>
        </p:nvSpPr>
        <p:spPr>
          <a:xfrm>
            <a:off x="8280351" y="5643802"/>
            <a:ext cx="4632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band played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730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3057-0229-4A8E-8F2B-1C93CEED586D}"/>
              </a:ext>
            </a:extLst>
          </p:cNvPr>
          <p:cNvSpPr txBox="1"/>
          <p:nvPr/>
        </p:nvSpPr>
        <p:spPr>
          <a:xfrm>
            <a:off x="1036320" y="182880"/>
            <a:ext cx="1032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q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</a:p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happily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 descr="テキスト, 線画 が含まれている画像&#10;&#10;自動的に生成された説明">
            <a:extLst>
              <a:ext uri="{FF2B5EF4-FFF2-40B4-BE49-F238E27FC236}">
                <a16:creationId xmlns:a16="http://schemas.microsoft.com/office/drawing/2014/main" id="{6E852B4D-9010-400D-A176-60ABB887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" y="1544324"/>
            <a:ext cx="1513049" cy="17405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0BDAFF-1B35-4709-BAAB-66329B47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932" y="1779905"/>
            <a:ext cx="1888871" cy="15049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E7B47B9-36F4-4801-B39D-F4F19750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610" y="1794235"/>
            <a:ext cx="1195952" cy="15049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79EB84-93DC-41CC-B546-A53061D4D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719" y="4943891"/>
            <a:ext cx="1016000" cy="6999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4CEEAB-16C7-4DCF-A802-0DB3D625E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7434" y="4666622"/>
            <a:ext cx="1016000" cy="870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204B44-69B1-4EF1-BD56-8BA36EC90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744" y="4559544"/>
            <a:ext cx="1579245" cy="10842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BC8328-C329-4A8C-A828-0E8D0603D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693" y="4338018"/>
            <a:ext cx="1944167" cy="130578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5E6EC9-CBF1-4CD6-8E6E-C7B83F3F0DA5}"/>
              </a:ext>
            </a:extLst>
          </p:cNvPr>
          <p:cNvSpPr txBox="1"/>
          <p:nvPr/>
        </p:nvSpPr>
        <p:spPr>
          <a:xfrm>
            <a:off x="4350762" y="5584709"/>
            <a:ext cx="3866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snail goes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133ED3-541A-49A5-ABF1-F52FFD640F84}"/>
              </a:ext>
            </a:extLst>
          </p:cNvPr>
          <p:cNvSpPr txBox="1"/>
          <p:nvPr/>
        </p:nvSpPr>
        <p:spPr>
          <a:xfrm>
            <a:off x="3917244" y="3282048"/>
            <a:ext cx="41342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 slithers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7ED39C-345D-4458-9D77-9A69ED7B2C18}"/>
              </a:ext>
            </a:extLst>
          </p:cNvPr>
          <p:cNvSpPr txBox="1"/>
          <p:nvPr/>
        </p:nvSpPr>
        <p:spPr>
          <a:xfrm>
            <a:off x="8504174" y="3274961"/>
            <a:ext cx="317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 buzzes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68664C-B2EF-4364-BD5B-78F0304662BA}"/>
              </a:ext>
            </a:extLst>
          </p:cNvPr>
          <p:cNvSpPr txBox="1"/>
          <p:nvPr/>
        </p:nvSpPr>
        <p:spPr>
          <a:xfrm>
            <a:off x="56796" y="5533912"/>
            <a:ext cx="4266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ants whispers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secretly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EBD2C-FB34-4ADC-9CE3-5A9496039CFD}"/>
              </a:ext>
            </a:extLst>
          </p:cNvPr>
          <p:cNvSpPr txBox="1"/>
          <p:nvPr/>
        </p:nvSpPr>
        <p:spPr>
          <a:xfrm>
            <a:off x="285354" y="3380290"/>
            <a:ext cx="3179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 eats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hungrily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462994-DD09-48CF-84C2-69A4BD3279C1}"/>
              </a:ext>
            </a:extLst>
          </p:cNvPr>
          <p:cNvSpPr txBox="1"/>
          <p:nvPr/>
        </p:nvSpPr>
        <p:spPr>
          <a:xfrm>
            <a:off x="8280351" y="5643802"/>
            <a:ext cx="4632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band played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403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3057-0229-4A8E-8F2B-1C93CEED586D}"/>
              </a:ext>
            </a:extLst>
          </p:cNvPr>
          <p:cNvSpPr txBox="1"/>
          <p:nvPr/>
        </p:nvSpPr>
        <p:spPr>
          <a:xfrm>
            <a:off x="1036320" y="182880"/>
            <a:ext cx="1032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endParaRPr kumimoji="1" lang="en-US" altLang="ja-JP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happily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 descr="テキスト, 線画 が含まれている画像&#10;&#10;自動的に生成された説明">
            <a:extLst>
              <a:ext uri="{FF2B5EF4-FFF2-40B4-BE49-F238E27FC236}">
                <a16:creationId xmlns:a16="http://schemas.microsoft.com/office/drawing/2014/main" id="{6E852B4D-9010-400D-A176-60ABB887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" y="1544324"/>
            <a:ext cx="1513049" cy="17405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0BDAFF-1B35-4709-BAAB-66329B47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932" y="1779905"/>
            <a:ext cx="1888871" cy="15049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E7B47B9-36F4-4801-B39D-F4F19750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610" y="1794235"/>
            <a:ext cx="1195952" cy="15049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79EB84-93DC-41CC-B546-A53061D4D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719" y="4943891"/>
            <a:ext cx="1016000" cy="6999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4CEEAB-16C7-4DCF-A802-0DB3D625E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7434" y="4666622"/>
            <a:ext cx="1016000" cy="870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204B44-69B1-4EF1-BD56-8BA36EC90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744" y="4559544"/>
            <a:ext cx="1579245" cy="10842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BC8328-C329-4A8C-A828-0E8D0603D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693" y="4338018"/>
            <a:ext cx="1944167" cy="130578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5E6EC9-CBF1-4CD6-8E6E-C7B83F3F0DA5}"/>
              </a:ext>
            </a:extLst>
          </p:cNvPr>
          <p:cNvSpPr txBox="1"/>
          <p:nvPr/>
        </p:nvSpPr>
        <p:spPr>
          <a:xfrm>
            <a:off x="4350762" y="5584709"/>
            <a:ext cx="3866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snail goes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133ED3-541A-49A5-ABF1-F52FFD640F84}"/>
              </a:ext>
            </a:extLst>
          </p:cNvPr>
          <p:cNvSpPr txBox="1"/>
          <p:nvPr/>
        </p:nvSpPr>
        <p:spPr>
          <a:xfrm>
            <a:off x="3917244" y="3282048"/>
            <a:ext cx="4134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 slithers</a:t>
            </a:r>
          </a:p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7ED39C-345D-4458-9D77-9A69ED7B2C18}"/>
              </a:ext>
            </a:extLst>
          </p:cNvPr>
          <p:cNvSpPr txBox="1"/>
          <p:nvPr/>
        </p:nvSpPr>
        <p:spPr>
          <a:xfrm>
            <a:off x="8504174" y="3274961"/>
            <a:ext cx="31792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 buzzes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68664C-B2EF-4364-BD5B-78F0304662BA}"/>
              </a:ext>
            </a:extLst>
          </p:cNvPr>
          <p:cNvSpPr txBox="1"/>
          <p:nvPr/>
        </p:nvSpPr>
        <p:spPr>
          <a:xfrm>
            <a:off x="56796" y="5533912"/>
            <a:ext cx="4266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ants whispers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secretly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EBD2C-FB34-4ADC-9CE3-5A9496039CFD}"/>
              </a:ext>
            </a:extLst>
          </p:cNvPr>
          <p:cNvSpPr txBox="1"/>
          <p:nvPr/>
        </p:nvSpPr>
        <p:spPr>
          <a:xfrm>
            <a:off x="285354" y="3380290"/>
            <a:ext cx="3179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 eats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hungrily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462994-DD09-48CF-84C2-69A4BD3279C1}"/>
              </a:ext>
            </a:extLst>
          </p:cNvPr>
          <p:cNvSpPr txBox="1"/>
          <p:nvPr/>
        </p:nvSpPr>
        <p:spPr>
          <a:xfrm>
            <a:off x="8280351" y="5643802"/>
            <a:ext cx="4632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band played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568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7573057-0229-4A8E-8F2B-1C93CEED586D}"/>
              </a:ext>
            </a:extLst>
          </p:cNvPr>
          <p:cNvSpPr txBox="1"/>
          <p:nvPr/>
        </p:nvSpPr>
        <p:spPr>
          <a:xfrm>
            <a:off x="1036320" y="182880"/>
            <a:ext cx="1032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</a:t>
            </a:r>
            <a:endParaRPr kumimoji="1" lang="en-US" altLang="ja-JP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           </a:t>
            </a:r>
            <a:endParaRPr kumimoji="1" lang="ja-JP" altLang="en-US" sz="4000" b="1" dirty="0">
              <a:solidFill>
                <a:srgbClr val="FF66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" name="図 3" descr="テキスト, 線画 が含まれている画像&#10;&#10;自動的に生成された説明">
            <a:extLst>
              <a:ext uri="{FF2B5EF4-FFF2-40B4-BE49-F238E27FC236}">
                <a16:creationId xmlns:a16="http://schemas.microsoft.com/office/drawing/2014/main" id="{6E852B4D-9010-400D-A176-60ABB88707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10" y="1544324"/>
            <a:ext cx="1513049" cy="1740535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80BDAFF-1B35-4709-BAAB-66329B47EB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1932" y="1779905"/>
            <a:ext cx="1888871" cy="1504954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5E7B47B9-36F4-4801-B39D-F4F1975055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610" y="1794235"/>
            <a:ext cx="1195952" cy="150495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F79EB84-93DC-41CC-B546-A53061D4D4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9719" y="4943891"/>
            <a:ext cx="1016000" cy="699911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DF4CEEAB-16C7-4DCF-A802-0DB3D625E2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17434" y="4666622"/>
            <a:ext cx="1016000" cy="87010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C0204B44-69B1-4EF1-BD56-8BA36EC905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6744" y="4559544"/>
            <a:ext cx="1579245" cy="108425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F8BC8328-C329-4A8C-A828-0E8D0603D8C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693" y="4338018"/>
            <a:ext cx="1944167" cy="1305784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75E6EC9-CBF1-4CD6-8E6E-C7B83F3F0DA5}"/>
              </a:ext>
            </a:extLst>
          </p:cNvPr>
          <p:cNvSpPr txBox="1"/>
          <p:nvPr/>
        </p:nvSpPr>
        <p:spPr>
          <a:xfrm>
            <a:off x="4350762" y="5584709"/>
            <a:ext cx="38662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snail goes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lowly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D133ED3-541A-49A5-ABF1-F52FFD640F84}"/>
              </a:ext>
            </a:extLst>
          </p:cNvPr>
          <p:cNvSpPr txBox="1"/>
          <p:nvPr/>
        </p:nvSpPr>
        <p:spPr>
          <a:xfrm>
            <a:off x="3917244" y="3282048"/>
            <a:ext cx="41342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Snake slithers</a:t>
            </a:r>
          </a:p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q</a:t>
            </a:r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uickly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B97ED39C-345D-4458-9D77-9A69ED7B2C18}"/>
              </a:ext>
            </a:extLst>
          </p:cNvPr>
          <p:cNvSpPr txBox="1"/>
          <p:nvPr/>
        </p:nvSpPr>
        <p:spPr>
          <a:xfrm>
            <a:off x="8504173" y="3023407"/>
            <a:ext cx="3179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Bee buzzes</a:t>
            </a:r>
          </a:p>
          <a:p>
            <a:r>
              <a:rPr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happily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368664C-B2EF-4364-BD5B-78F0304662BA}"/>
              </a:ext>
            </a:extLst>
          </p:cNvPr>
          <p:cNvSpPr txBox="1"/>
          <p:nvPr/>
        </p:nvSpPr>
        <p:spPr>
          <a:xfrm>
            <a:off x="56796" y="5533912"/>
            <a:ext cx="42663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ants whispers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secretly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71EBD2C-FB34-4ADC-9CE3-5A9496039CFD}"/>
              </a:ext>
            </a:extLst>
          </p:cNvPr>
          <p:cNvSpPr txBox="1"/>
          <p:nvPr/>
        </p:nvSpPr>
        <p:spPr>
          <a:xfrm>
            <a:off x="285354" y="3380290"/>
            <a:ext cx="3179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Inky eats</a:t>
            </a:r>
          </a:p>
          <a:p>
            <a:r>
              <a:rPr kumimoji="1" lang="en-US" altLang="ja-JP" sz="40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hungrily</a:t>
            </a:r>
            <a:endParaRPr kumimoji="1" lang="ja-JP" altLang="en-US" sz="4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3462994-DD09-48CF-84C2-69A4BD3279C1}"/>
              </a:ext>
            </a:extLst>
          </p:cNvPr>
          <p:cNvSpPr txBox="1"/>
          <p:nvPr/>
        </p:nvSpPr>
        <p:spPr>
          <a:xfrm>
            <a:off x="8280351" y="5643802"/>
            <a:ext cx="4632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latin typeface="Cavolini" panose="03000502040302020204" pitchFamily="66" charset="0"/>
                <a:cs typeface="Cavolini" panose="03000502040302020204" pitchFamily="66" charset="0"/>
              </a:rPr>
              <a:t>The band played</a:t>
            </a:r>
          </a:p>
          <a:p>
            <a:r>
              <a:rPr lang="en-US" altLang="ja-JP" sz="3200" b="1" dirty="0">
                <a:solidFill>
                  <a:srgbClr val="FF66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loudly</a:t>
            </a:r>
            <a:endParaRPr kumimoji="1" lang="ja-JP" altLang="en-US" sz="32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281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576842-75D6-466B-BE3D-38C094F825D6}"/>
              </a:ext>
            </a:extLst>
          </p:cNvPr>
          <p:cNvSpPr txBox="1"/>
          <p:nvPr/>
        </p:nvSpPr>
        <p:spPr>
          <a:xfrm>
            <a:off x="7464614" y="1783959"/>
            <a:ext cx="4087306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5400" dirty="0">
                <a:latin typeface="+mj-lt"/>
                <a:ea typeface="+mj-ea"/>
                <a:cs typeface="+mj-cs"/>
              </a:rPr>
              <a:t>Tricky Words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 baseline="30000" dirty="0">
                <a:latin typeface="+mj-lt"/>
                <a:ea typeface="+mj-ea"/>
                <a:cs typeface="+mj-cs"/>
              </a:rPr>
              <a:t>5th </a:t>
            </a:r>
            <a:r>
              <a:rPr lang="en-US" altLang="ja-JP" sz="5400" dirty="0">
                <a:latin typeface="+mj-lt"/>
                <a:ea typeface="+mj-ea"/>
                <a:cs typeface="+mj-cs"/>
              </a:rPr>
              <a:t>set</a:t>
            </a:r>
            <a:endParaRPr kumimoji="1" lang="en-US" altLang="ja-JP" sz="54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" y="0"/>
            <a:ext cx="7188051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383173CF-15F3-431A-A4F7-A1421FD4DA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465" r="15026" b="-1"/>
          <a:stretch/>
        </p:blipFill>
        <p:spPr>
          <a:xfrm>
            <a:off x="1" y="10"/>
            <a:ext cx="7028495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121638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FBB9C6E-4A0F-4F20-BF1E-B005CECB6C26}"/>
              </a:ext>
            </a:extLst>
          </p:cNvPr>
          <p:cNvSpPr txBox="1"/>
          <p:nvPr/>
        </p:nvSpPr>
        <p:spPr>
          <a:xfrm>
            <a:off x="-28575" y="2179320"/>
            <a:ext cx="61245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60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6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CB0552E-5323-4B6E-8334-EA805A470976}"/>
              </a:ext>
            </a:extLst>
          </p:cNvPr>
          <p:cNvSpPr txBox="1"/>
          <p:nvPr/>
        </p:nvSpPr>
        <p:spPr>
          <a:xfrm>
            <a:off x="1228098" y="3306361"/>
            <a:ext cx="3352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dirty="0"/>
              <a:t>/</a:t>
            </a:r>
            <a:r>
              <a:rPr lang="en-US" altLang="ja-JP" sz="60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6000" dirty="0"/>
              <a:t>/</a:t>
            </a:r>
            <a:endParaRPr kumimoji="1" lang="ja-JP" altLang="en-US" sz="60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6E3BB24-541F-40CD-8FA2-4F5D132FD6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0655" y="1144866"/>
            <a:ext cx="5379720" cy="4322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293531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443C2194-656B-4542-9BC6-48457C0CBD48}"/>
              </a:ext>
            </a:extLst>
          </p:cNvPr>
          <p:cNvSpPr txBox="1"/>
          <p:nvPr/>
        </p:nvSpPr>
        <p:spPr>
          <a:xfrm>
            <a:off x="1911268" y="-22250"/>
            <a:ext cx="2300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t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A8A6917-30B6-4E11-A5F0-1498D6EB3A18}"/>
              </a:ext>
            </a:extLst>
          </p:cNvPr>
          <p:cNvSpPr txBox="1"/>
          <p:nvPr/>
        </p:nvSpPr>
        <p:spPr>
          <a:xfrm>
            <a:off x="-98631" y="-55325"/>
            <a:ext cx="20696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86F987B-C02D-4176-AAB0-A35CC8BDC598}"/>
              </a:ext>
            </a:extLst>
          </p:cNvPr>
          <p:cNvSpPr txBox="1"/>
          <p:nvPr/>
        </p:nvSpPr>
        <p:spPr>
          <a:xfrm>
            <a:off x="-110558" y="2251163"/>
            <a:ext cx="1951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09BAFC55-759D-4541-B49F-1A218882C471}"/>
              </a:ext>
            </a:extLst>
          </p:cNvPr>
          <p:cNvSpPr txBox="1"/>
          <p:nvPr/>
        </p:nvSpPr>
        <p:spPr>
          <a:xfrm>
            <a:off x="-232471" y="4386324"/>
            <a:ext cx="25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sy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D5B6204-06F8-4C7D-B1CC-00B1F170F1FB}"/>
              </a:ext>
            </a:extLst>
          </p:cNvPr>
          <p:cNvSpPr txBox="1"/>
          <p:nvPr/>
        </p:nvSpPr>
        <p:spPr>
          <a:xfrm>
            <a:off x="3980939" y="-5122"/>
            <a:ext cx="2300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B9B56FA-6811-427C-A610-82F0775BC85D}"/>
              </a:ext>
            </a:extLst>
          </p:cNvPr>
          <p:cNvSpPr txBox="1"/>
          <p:nvPr/>
        </p:nvSpPr>
        <p:spPr>
          <a:xfrm>
            <a:off x="9020435" y="305068"/>
            <a:ext cx="2957161" cy="6247864"/>
          </a:xfrm>
          <a:prstGeom prst="rect">
            <a:avLst/>
          </a:prstGeom>
          <a:noFill/>
          <a:ln w="76200">
            <a:solidFill>
              <a:srgbClr val="CC99FF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bug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had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film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oil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coin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lang="en-US" altLang="ja-JP" sz="4000">
                <a:latin typeface="Cavolini" panose="03000502040302020204" pitchFamily="66" charset="0"/>
                <a:cs typeface="Cavolini" panose="03000502040302020204" pitchFamily="66" charset="0"/>
              </a:rPr>
              <a:t>oisy</a:t>
            </a:r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toil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would</a:t>
            </a:r>
          </a:p>
          <a:p>
            <a:pPr algn="ctr"/>
            <a:r>
              <a:rPr lang="en-US" altLang="ja-JP" sz="4000" b="1" dirty="0">
                <a:latin typeface="Cavolini" panose="03000502040302020204" pitchFamily="66" charset="0"/>
                <a:cs typeface="Cavolini" panose="03000502040302020204" pitchFamily="66" charset="0"/>
              </a:rPr>
              <a:t> right</a:t>
            </a:r>
          </a:p>
          <a:p>
            <a:pPr algn="ctr"/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boiling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5E5B7D3-EC15-49D6-995B-0ABCF79FA581}"/>
              </a:ext>
            </a:extLst>
          </p:cNvPr>
          <p:cNvSpPr txBox="1"/>
          <p:nvPr/>
        </p:nvSpPr>
        <p:spPr>
          <a:xfrm>
            <a:off x="1896483" y="2251163"/>
            <a:ext cx="2477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1C96BE0-C2A7-4881-8FBA-9EBD3F2C0538}"/>
              </a:ext>
            </a:extLst>
          </p:cNvPr>
          <p:cNvSpPr txBox="1"/>
          <p:nvPr/>
        </p:nvSpPr>
        <p:spPr>
          <a:xfrm>
            <a:off x="2308617" y="4385764"/>
            <a:ext cx="2018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C0E01B35-FC43-4A5B-B06A-D4E6A68A5BFB}"/>
              </a:ext>
            </a:extLst>
          </p:cNvPr>
          <p:cNvSpPr txBox="1"/>
          <p:nvPr/>
        </p:nvSpPr>
        <p:spPr>
          <a:xfrm>
            <a:off x="4350785" y="2234035"/>
            <a:ext cx="2234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B6B46E3-0431-4683-B0FC-EC0BC413C49E}"/>
              </a:ext>
            </a:extLst>
          </p:cNvPr>
          <p:cNvSpPr txBox="1"/>
          <p:nvPr/>
        </p:nvSpPr>
        <p:spPr>
          <a:xfrm>
            <a:off x="4182505" y="4391752"/>
            <a:ext cx="278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f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840865D-DDF2-46E5-817D-0D1F30D20405}"/>
              </a:ext>
            </a:extLst>
          </p:cNvPr>
          <p:cNvSpPr txBox="1"/>
          <p:nvPr/>
        </p:nvSpPr>
        <p:spPr>
          <a:xfrm>
            <a:off x="6640583" y="2170956"/>
            <a:ext cx="23009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nt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51C4D945-D549-4732-AB62-A129BACAA260}"/>
              </a:ext>
            </a:extLst>
          </p:cNvPr>
          <p:cNvSpPr txBox="1"/>
          <p:nvPr/>
        </p:nvSpPr>
        <p:spPr>
          <a:xfrm>
            <a:off x="6411143" y="4385764"/>
            <a:ext cx="278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c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5CCC37E-E50A-4231-8F78-06E41216C334}"/>
              </a:ext>
            </a:extLst>
          </p:cNvPr>
          <p:cNvSpPr txBox="1"/>
          <p:nvPr/>
        </p:nvSpPr>
        <p:spPr>
          <a:xfrm>
            <a:off x="6252751" y="-36"/>
            <a:ext cx="2783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9A7C3FED-3582-4567-B92E-6A13FF6AB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73" y="619125"/>
            <a:ext cx="1931167" cy="1551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F04C46CA-6B0F-4807-ACAB-AADC1A7BA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04" y="2973906"/>
            <a:ext cx="1345081" cy="134508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7C8743DB-0722-4B0F-88A8-5F4DD9DAB6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71" y="5284658"/>
            <a:ext cx="2018315" cy="1125599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F1F7DCBC-E217-4387-9B14-49C11E87F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5167" y="606705"/>
            <a:ext cx="1686833" cy="1686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06236F14-9DBC-41BC-A69D-0F607BBED7A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1517" y="5054729"/>
            <a:ext cx="1487105" cy="1498203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7C0703C2-EC57-4B1D-8EEA-CE12F807C1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82506" y="2987041"/>
            <a:ext cx="1870075" cy="1144277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5FB7B121-A801-4353-9181-E4EF90D13F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79866" y="775474"/>
            <a:ext cx="1628756" cy="151806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D55D278A-149D-4E78-A118-5815AD6213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64843" y="5066658"/>
            <a:ext cx="1636377" cy="163637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54A2B92-F04A-42D1-9A98-A3D368E22A6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4843" y="2893962"/>
            <a:ext cx="1256230" cy="1638309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9DD421FE-EFD9-40F2-A502-4C4189E63A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08674" y="770877"/>
            <a:ext cx="2164749" cy="1475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7F4EB87-F8AE-4532-9D90-DEE630A082F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56273" y="5028195"/>
            <a:ext cx="1678557" cy="18574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5B358006-B165-407E-8DC5-A9B51A6255D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3794" y="2869139"/>
            <a:ext cx="1655141" cy="1638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652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lowchart: Document 34">
            <a:extLst>
              <a:ext uri="{FF2B5EF4-FFF2-40B4-BE49-F238E27FC236}">
                <a16:creationId xmlns:a16="http://schemas.microsoft.com/office/drawing/2014/main" id="{D12DDE76-C203-4047-9998-63900085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175" y="0"/>
            <a:ext cx="3248025" cy="3400426"/>
          </a:xfrm>
          <a:prstGeom prst="flowChartDocument">
            <a:avLst/>
          </a:prstGeom>
          <a:solidFill>
            <a:srgbClr val="833C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1F0EFF-FC86-48E9-AD72-37CE04700DF0}"/>
              </a:ext>
            </a:extLst>
          </p:cNvPr>
          <p:cNvSpPr txBox="1"/>
          <p:nvPr/>
        </p:nvSpPr>
        <p:spPr>
          <a:xfrm>
            <a:off x="838200" y="171162"/>
            <a:ext cx="2840182" cy="2371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32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page</a:t>
            </a:r>
            <a:endParaRPr kumimoji="1" lang="en-US" altLang="ja-JP" sz="3200" b="1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7AA6B4B7-B13A-48EE-99FA-ACD7BEBAC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084" y="961457"/>
            <a:ext cx="3861435" cy="5385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526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897922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6F06FF6-E647-4B90-9587-92A23CD19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C1CC16AD-1CAB-40BA-9EF0-2529EDB53A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751" r="-1" b="-1"/>
          <a:stretch/>
        </p:blipFill>
        <p:spPr>
          <a:xfrm>
            <a:off x="7734082" y="2193455"/>
            <a:ext cx="2367545" cy="2239397"/>
          </a:xfrm>
          <a:prstGeom prst="rect">
            <a:avLst/>
          </a:prstGeom>
        </p:spPr>
      </p:pic>
      <p:sp>
        <p:nvSpPr>
          <p:cNvPr id="15" name="Freeform 5">
            <a:extLst>
              <a:ext uri="{FF2B5EF4-FFF2-40B4-BE49-F238E27FC236}">
                <a16:creationId xmlns:a16="http://schemas.microsoft.com/office/drawing/2014/main" id="{2EF921D5-511C-4DC5-B790-F7BD0854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09782" y="1654168"/>
            <a:ext cx="822493" cy="4232692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6">
            <a:extLst>
              <a:ext uri="{FF2B5EF4-FFF2-40B4-BE49-F238E27FC236}">
                <a16:creationId xmlns:a16="http://schemas.microsoft.com/office/drawing/2014/main" id="{E66D192E-0493-427F-AD26-8AA2E6C7C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311136"/>
            <a:ext cx="687754" cy="3820236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7">
            <a:extLst>
              <a:ext uri="{FF2B5EF4-FFF2-40B4-BE49-F238E27FC236}">
                <a16:creationId xmlns:a16="http://schemas.microsoft.com/office/drawing/2014/main" id="{93303922-F214-4A45-B3DE-04644F747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544520" y="1126737"/>
            <a:ext cx="347200" cy="369970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5679EF62-F54A-461E-AC2A-53AAE743AE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258859" y="1118007"/>
            <a:ext cx="5634295" cy="35310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7E31475-7B6E-456A-A802-35B346783F8C}"/>
              </a:ext>
            </a:extLst>
          </p:cNvPr>
          <p:cNvSpPr txBox="1"/>
          <p:nvPr/>
        </p:nvSpPr>
        <p:spPr>
          <a:xfrm>
            <a:off x="1570455" y="1426969"/>
            <a:ext cx="5158973" cy="30058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</a:t>
            </a:r>
            <a:r>
              <a:rPr kumimoji="1" lang="en-US" altLang="ja-JP" sz="54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ictation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88932C3-D212-412A-BF74-EA8866937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11" y="2791041"/>
            <a:ext cx="915682" cy="86042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1859C02E-91E4-4BAC-A6E8-388122EB6C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06356" y="2193455"/>
            <a:ext cx="1056319" cy="99257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4FADB8C5-9F6B-4C96-A3A1-4568E4CC6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7981" y="114154"/>
            <a:ext cx="903919" cy="849372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1BD3AEBB-1903-4BC1-860F-EAD636DD8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0185" y="4574943"/>
            <a:ext cx="815402" cy="7661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C54C1C94-CE22-4ABD-BF13-366CFA3D6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7012" y="592038"/>
            <a:ext cx="1066089" cy="1051938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AEDFB9AB-13E0-4174-8FAB-82EBFE6B46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6970" y="4702603"/>
            <a:ext cx="1371011" cy="135281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F4CF5AB0-267E-4CF6-87B8-0D25157CF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9760" y="146686"/>
            <a:ext cx="846074" cy="834843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6C1A61C9-DEB5-49ED-A3DA-F8E2D1929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9318" y="5373145"/>
            <a:ext cx="1118987" cy="1448435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FE62E2EF-14C8-478D-9430-4A65FB397D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839" y="5409565"/>
            <a:ext cx="1118987" cy="14484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43FA3E32-8077-4A9B-96CC-D0BEDE0F9B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8899" y="5262879"/>
            <a:ext cx="1324283" cy="144843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90DEBC4-44F0-4BF5-9E90-5F822E39E6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77364" y="5868621"/>
            <a:ext cx="934481" cy="934481"/>
          </a:xfrm>
          <a:prstGeom prst="rect">
            <a:avLst/>
          </a:prstGeom>
        </p:spPr>
      </p:pic>
      <p:pic>
        <p:nvPicPr>
          <p:cNvPr id="22" name="図 21">
            <a:extLst>
              <a:ext uri="{FF2B5EF4-FFF2-40B4-BE49-F238E27FC236}">
                <a16:creationId xmlns:a16="http://schemas.microsoft.com/office/drawing/2014/main" id="{21DC0BC9-DCD3-40B0-A57E-8D3150F302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083" y="74800"/>
            <a:ext cx="1051938" cy="105193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10BD3901-2B9F-4C00-A8E2-872DD277EC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8575" y="5522199"/>
            <a:ext cx="1118987" cy="122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3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1009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C8E54C33-F033-4FB5-8E52-9934680FB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822" y="1764030"/>
            <a:ext cx="4341178" cy="42970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22430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CA46ED3-181F-4083-9ECA-CAA08FD1D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9870" y="1120046"/>
            <a:ext cx="5185410" cy="57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0792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 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3F6825A-84D4-4413-996A-84E0872E85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9729" y="2305684"/>
            <a:ext cx="5812451" cy="39630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3278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		 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D39E5C6-842A-4CBF-9218-A563F3222D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4322" y="1999932"/>
            <a:ext cx="3343355" cy="4360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2489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		5.f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 		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260257B-B5A3-4BCB-8FEE-7EE2262B4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78565"/>
            <a:ext cx="4959033" cy="4959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84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2025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		5.f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 		6.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A823C10-EE86-42A0-ABF9-EEE4DA352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87" y="2595880"/>
            <a:ext cx="4082733" cy="3805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3383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3502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		5.f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 		6.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It was a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sy car.</a:t>
            </a:r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E3E1CB4-F788-4B27-B8D9-D40771C3F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980" y="3058182"/>
            <a:ext cx="4176899" cy="3502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299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		5.f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 		6.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It was a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sy car.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They are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nting at me.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150CDAB-7D73-48A2-8F8F-90B55CF13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8900" y="2195875"/>
            <a:ext cx="1916923" cy="1916923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BA99F9DB-3FCA-4A01-86F4-E825866A30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0881" y="1917137"/>
            <a:ext cx="1429384" cy="2059163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F10F9525-0745-4C3D-BF61-3448A93B0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11178" y="3760152"/>
            <a:ext cx="1638300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235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5317B5A-8217-497D-9A53-1C83C047B7CB}"/>
              </a:ext>
            </a:extLst>
          </p:cNvPr>
          <p:cNvSpPr txBox="1"/>
          <p:nvPr/>
        </p:nvSpPr>
        <p:spPr>
          <a:xfrm>
            <a:off x="715010" y="120402"/>
            <a:ext cx="11201718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	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	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2.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		3. s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kumimoji="1"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4. j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		5.f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	 		6. sp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 </a:t>
            </a:r>
            <a:endParaRPr lang="en-US" altLang="ja-JP" sz="4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endParaRPr kumimoji="1"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>
              <a:lnSpc>
                <a:spcPct val="150000"/>
              </a:lnSpc>
            </a:pP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7. It was a n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sy car.</a:t>
            </a:r>
          </a:p>
          <a:p>
            <a:endParaRPr lang="en-US" altLang="ja-JP" sz="20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8. They are p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nting at me.</a:t>
            </a:r>
          </a:p>
          <a:p>
            <a:endParaRPr lang="en-US" altLang="ja-JP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9. 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The snake c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oi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ls 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around the tree.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897FA91-5DC4-4FA0-97FD-EC113BCFF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0760" y="3429000"/>
            <a:ext cx="3015968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7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89530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B9D7E975-9161-4F2D-AC53-69E1912F6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ight Triangle 28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C5B2271-EDBA-42D6-89AD-6C88E1EB44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89833" y="1056640"/>
            <a:ext cx="4360324" cy="3494398"/>
          </a:xfrm>
        </p:spPr>
        <p:txBody>
          <a:bodyPr anchor="b">
            <a:normAutofit/>
          </a:bodyPr>
          <a:lstStyle/>
          <a:p>
            <a:pPr algn="l"/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Thank you!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See you </a:t>
            </a:r>
            <a:b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</a:br>
            <a:r>
              <a:rPr lang="en-US" altLang="ja-JP" sz="5000" b="1">
                <a:latin typeface="Cavolini" panose="03000502040302020204" pitchFamily="66" charset="0"/>
                <a:cs typeface="Cavolini" panose="03000502040302020204" pitchFamily="66" charset="0"/>
              </a:rPr>
              <a:t>next time.</a:t>
            </a:r>
            <a:endParaRPr kumimoji="1" lang="ja-JP" altLang="en-US" sz="5000" b="1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64107C7-9093-426B-B5F7-889996BE60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82" r="-1" b="-1"/>
          <a:stretch/>
        </p:blipFill>
        <p:spPr>
          <a:xfrm>
            <a:off x="688562" y="1263665"/>
            <a:ext cx="5474323" cy="56078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463E6235-1649-4B47-9862-4026FC473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図 8" descr="食品 が含まれている画像&#10;&#10;自動的に生成された説明">
            <a:extLst>
              <a:ext uri="{FF2B5EF4-FFF2-40B4-BE49-F238E27FC236}">
                <a16:creationId xmlns:a16="http://schemas.microsoft.com/office/drawing/2014/main" id="{06686597-B851-492A-80C2-671983FF32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45" y="170815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06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03960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how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3902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how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34163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how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brown</a:t>
            </a:r>
          </a:p>
        </p:txBody>
      </p:sp>
    </p:spTree>
    <p:extLst>
      <p:ext uri="{BB962C8B-B14F-4D97-AF65-F5344CB8AC3E}">
        <p14:creationId xmlns:p14="http://schemas.microsoft.com/office/powerpoint/2010/main" val="13876441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94F3E6-1FE0-4774-AF09-E34E7D395CCD}"/>
              </a:ext>
            </a:extLst>
          </p:cNvPr>
          <p:cNvSpPr txBox="1"/>
          <p:nvPr/>
        </p:nvSpPr>
        <p:spPr>
          <a:xfrm>
            <a:off x="172720" y="1442720"/>
            <a:ext cx="3677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fox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  <a:endParaRPr kumimoji="1" lang="en-US" altLang="ja-JP" sz="5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342900" indent="-342900">
              <a:buAutoNum type="arabicPeriod"/>
            </a:pPr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how</a:t>
            </a:r>
          </a:p>
          <a:p>
            <a:pPr marL="342900" indent="-342900">
              <a:buAutoNum type="arabicPeriod"/>
            </a:pPr>
            <a:r>
              <a:rPr kumimoji="1"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 owl</a:t>
            </a:r>
          </a:p>
          <a:p>
            <a:pPr marL="342900" indent="-342900">
              <a:buAutoNum type="arabicPeriod"/>
            </a:pPr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A47209A-9AAD-4E4B-B430-0C1EB9EB5077}"/>
              </a:ext>
            </a:extLst>
          </p:cNvPr>
          <p:cNvSpPr txBox="1"/>
          <p:nvPr/>
        </p:nvSpPr>
        <p:spPr>
          <a:xfrm>
            <a:off x="5334000" y="1442719"/>
            <a:ext cx="63398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6. brown</a:t>
            </a:r>
          </a:p>
          <a:p>
            <a:r>
              <a:rPr lang="en-US" altLang="ja-JP" sz="5400" dirty="0">
                <a:latin typeface="Cavolini" panose="03000502040302020204" pitchFamily="66" charset="0"/>
                <a:cs typeface="Cavolini" panose="03000502040302020204" pitchFamily="66" charset="0"/>
              </a:rPr>
              <a:t>7. town</a:t>
            </a:r>
          </a:p>
        </p:txBody>
      </p:sp>
    </p:spTree>
    <p:extLst>
      <p:ext uri="{BB962C8B-B14F-4D97-AF65-F5344CB8AC3E}">
        <p14:creationId xmlns:p14="http://schemas.microsoft.com/office/powerpoint/2010/main" val="32643127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606</Words>
  <Application>Microsoft Office PowerPoint</Application>
  <PresentationFormat>ワイド画面</PresentationFormat>
  <Paragraphs>208</Paragraphs>
  <Slides>40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40</vt:i4>
      </vt:variant>
    </vt:vector>
  </HeadingPairs>
  <TitlesOfParts>
    <vt:vector size="46" baseType="lpstr">
      <vt:lpstr>游ゴシック</vt:lpstr>
      <vt:lpstr>游ゴシック Light</vt:lpstr>
      <vt:lpstr>Arial</vt:lpstr>
      <vt:lpstr>Calibri</vt:lpstr>
      <vt:lpstr>Cavolini</vt:lpstr>
      <vt:lpstr>Office テーマ</vt:lpstr>
      <vt:lpstr>Jolly Grammar 1-27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  See you  next time.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Jolly Grammar 1-24</dc:title>
  <dc:creator>矢野 義紀</dc:creator>
  <cp:lastModifiedBy>矢野 義紀</cp:lastModifiedBy>
  <cp:revision>42</cp:revision>
  <dcterms:created xsi:type="dcterms:W3CDTF">2021-01-23T09:42:08Z</dcterms:created>
  <dcterms:modified xsi:type="dcterms:W3CDTF">2023-01-10T08:11:10Z</dcterms:modified>
</cp:coreProperties>
</file>