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73" r:id="rId3"/>
    <p:sldId id="729" r:id="rId4"/>
    <p:sldId id="766" r:id="rId5"/>
    <p:sldId id="765" r:id="rId6"/>
    <p:sldId id="764" r:id="rId7"/>
    <p:sldId id="763" r:id="rId8"/>
    <p:sldId id="762" r:id="rId9"/>
    <p:sldId id="761" r:id="rId10"/>
    <p:sldId id="760" r:id="rId11"/>
    <p:sldId id="759" r:id="rId12"/>
    <p:sldId id="758" r:id="rId13"/>
    <p:sldId id="258" r:id="rId14"/>
    <p:sldId id="709" r:id="rId15"/>
    <p:sldId id="767" r:id="rId16"/>
    <p:sldId id="781" r:id="rId17"/>
    <p:sldId id="780" r:id="rId18"/>
    <p:sldId id="779" r:id="rId19"/>
    <p:sldId id="778" r:id="rId20"/>
    <p:sldId id="777" r:id="rId21"/>
    <p:sldId id="768" r:id="rId22"/>
    <p:sldId id="423" r:id="rId23"/>
    <p:sldId id="354" r:id="rId24"/>
    <p:sldId id="355" r:id="rId25"/>
    <p:sldId id="349" r:id="rId26"/>
    <p:sldId id="260" r:id="rId27"/>
    <p:sldId id="738" r:id="rId28"/>
    <p:sldId id="776" r:id="rId29"/>
    <p:sldId id="775" r:id="rId30"/>
    <p:sldId id="774" r:id="rId31"/>
    <p:sldId id="773" r:id="rId32"/>
    <p:sldId id="772" r:id="rId33"/>
    <p:sldId id="771" r:id="rId34"/>
    <p:sldId id="770" r:id="rId35"/>
    <p:sldId id="769" r:id="rId36"/>
    <p:sldId id="332" r:id="rId3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3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D32AF-C69F-4487-B0E2-F48B153A6B21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82216-9CE9-4566-90C1-232EA4064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14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188188-8147-42D8-BFF1-F160094A6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18D41FB-5568-46BE-92A6-06CC63F64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510E18-C8B9-4B34-8245-749081A2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871F15-5FD8-45DB-BF41-DE3103A1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BCC356-0BD7-4ADB-98D5-C394C27A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31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812A93-73E9-4973-8688-8B2F76A33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FBC2A7-8094-4DAD-842A-1F31DCF5C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8ACD6C-A9C4-443B-B32E-A6A62216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173E32-2D32-479F-8760-D2BF1B06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70E9A2-E4E4-4B8D-B455-9241B455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59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E63CE06-EF5E-4509-9BDB-A2C0C9F93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5DCBCD6-D228-449B-97C8-8D5499C14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7C5ABF-EB8C-4C14-9534-6016FAF77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CAE6F2-F417-48CC-A00D-DDAA03931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B23D47-37F2-4B3E-BC58-EBDA7FF9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4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4DE14C-7E66-4620-A238-EE6CDDC9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462DDF-3D00-4514-9EE6-5A8A88984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F795F9-75F3-4342-91A1-75C35EB9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395258-6229-485A-A43E-F34CF50D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CBD02F-DBF5-44FA-9659-52A605E4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1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0BD073-E1DE-4288-9266-D23A3317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D69B29-5469-41D5-B8D8-D9D3D04D4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529A65-2914-421A-9285-0BCBEE30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4EC475-E9C7-4BDA-B6C3-DF483C4C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72DDF7-5470-445D-A35B-A4582C54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82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11F804-9361-4070-ADF7-C0EF55167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862B0D-2D13-41C4-8869-00A628850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A7ED5A8-7F85-444C-BFAA-81B77A6FF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570B01-0D06-446F-9BA4-0042A798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F16CFDC-81AA-4577-913B-1E8AC33CE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17693C-AD97-4DE8-97FC-EAD68B97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28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5EEEA7-DD98-4BA5-A04A-A02634B0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12F643F-E719-49D6-9B7D-A71F201DB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14407A-3A8A-4AA8-9A51-8BDF4FB81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A4FEFC0-DCF1-416C-B72B-189FF8E1B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CD744F4-7E98-40CB-832F-0CF687234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D90E12-9D13-48A1-91DF-C5690BED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2CCB62A-3721-464C-B414-1E4B342A6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EDF23A-20B6-49FF-94ED-C1CBDD5F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65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8ED3A8-B1FD-4963-9D4C-754C485BB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91846F-083C-4FED-9FA1-4E077F5EC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111F92-EFBA-4026-9420-E9C8F669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9DFFAE-7F88-42FC-B916-AA012355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09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6AF32D3-3C21-44FC-ACB1-B523F3D2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E45D4-3541-4EC8-8018-7B54C4833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F9F5B7-3ED4-4162-9262-81327ED4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55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26A958-231D-4E72-8DCC-A114F697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19D9C2-EC5E-410C-A0FC-105637E7E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7114238-7693-42BE-8B2F-D08444934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D0EFEB-E83B-4DCC-B9B2-64B7B763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893C7D-2432-4569-9652-8BDD92E2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1917E3-1917-4E8E-9D52-686FAE53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08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4455FF-A37D-427E-935E-39517ACB4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E6C3566-9282-40A9-99F4-ADE888A7B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B6F9704-AE44-474B-8642-C07D57299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A869B4D-4AA4-4A75-8D17-EBA193524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2924FE-7D99-48CC-9692-E8B8F7C0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5FF5B0-66D7-43DD-9647-E3517F4A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86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6C942BA-F0C2-4EF4-B59F-E771A62D4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73EDD7-3D8A-49A0-B7DC-14983C970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04719F-2D4B-45A8-BBD3-E4EBDC9C5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D5772-497F-41CD-8A81-111E2AB524DE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56C5DD-DF3E-4638-B16B-41264E57A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1D5069-901E-4FEB-B6E0-DEE2CF637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48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7040" y="4653280"/>
            <a:ext cx="5111652" cy="1857804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Jolly Grammar 1-25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9B7F4DF-50BD-46C6-90CC-7DD8290787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0"/>
          <a:stretch/>
        </p:blipFill>
        <p:spPr>
          <a:xfrm>
            <a:off x="283308" y="111760"/>
            <a:ext cx="5895114" cy="678015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6730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bud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sun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held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few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flew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grew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chew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because</a:t>
            </a:r>
          </a:p>
        </p:txBody>
      </p:sp>
    </p:spTree>
    <p:extLst>
      <p:ext uri="{BB962C8B-B14F-4D97-AF65-F5344CB8AC3E}">
        <p14:creationId xmlns:p14="http://schemas.microsoft.com/office/powerpoint/2010/main" val="96069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bud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sun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held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few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flew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grew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chew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because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want</a:t>
            </a:r>
          </a:p>
        </p:txBody>
      </p:sp>
    </p:spTree>
    <p:extLst>
      <p:ext uri="{BB962C8B-B14F-4D97-AF65-F5344CB8AC3E}">
        <p14:creationId xmlns:p14="http://schemas.microsoft.com/office/powerpoint/2010/main" val="1949934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bud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sun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held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few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flew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grew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chew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because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want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10.newspaper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6411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5780314" y="3429000"/>
            <a:ext cx="616782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Let’s </a:t>
            </a:r>
            <a:r>
              <a:rPr lang="en-US" altLang="ja-JP" sz="6000" b="1" dirty="0">
                <a:latin typeface="+mj-lt"/>
                <a:ea typeface="+mj-ea"/>
                <a:cs typeface="+mj-cs"/>
              </a:rPr>
              <a:t>review alphabetical order.</a:t>
            </a:r>
          </a:p>
        </p:txBody>
      </p:sp>
      <p:sp>
        <p:nvSpPr>
          <p:cNvPr id="24" name="Freeform: Shape 2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60C0365-076B-4E94-8531-9D5A83DBA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5" r="4895" b="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37522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804672" y="3121701"/>
            <a:ext cx="3658053" cy="1786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Activity Page: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701B094-0692-46E6-AC59-10A33D309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360" y="1320799"/>
            <a:ext cx="3414395" cy="476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9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D3C9227-B3F0-47D3-B6F9-D170D8ACCCA5}"/>
              </a:ext>
            </a:extLst>
          </p:cNvPr>
          <p:cNvSpPr txBox="1"/>
          <p:nvPr/>
        </p:nvSpPr>
        <p:spPr>
          <a:xfrm>
            <a:off x="335280" y="260419"/>
            <a:ext cx="11521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ar  lorry   tractor</a:t>
            </a:r>
          </a:p>
          <a:p>
            <a:endParaRPr kumimoji="1"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9B6E8B6-F5F8-4817-B931-7D905FF1E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780" y="783590"/>
            <a:ext cx="4422140" cy="284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15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D3C9227-B3F0-47D3-B6F9-D170D8ACCCA5}"/>
              </a:ext>
            </a:extLst>
          </p:cNvPr>
          <p:cNvSpPr txBox="1"/>
          <p:nvPr/>
        </p:nvSpPr>
        <p:spPr>
          <a:xfrm>
            <a:off x="335280" y="260419"/>
            <a:ext cx="115214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ar  lorry   tractor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bus   car     truck</a:t>
            </a:r>
          </a:p>
          <a:p>
            <a:endParaRPr kumimoji="1"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9B6E8B6-F5F8-4817-B931-7D905FF1E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780" y="783590"/>
            <a:ext cx="4422140" cy="284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48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D3C9227-B3F0-47D3-B6F9-D170D8ACCCA5}"/>
              </a:ext>
            </a:extLst>
          </p:cNvPr>
          <p:cNvSpPr txBox="1"/>
          <p:nvPr/>
        </p:nvSpPr>
        <p:spPr>
          <a:xfrm>
            <a:off x="335280" y="260419"/>
            <a:ext cx="1152144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ar  lorry   tractor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bus   car     truck</a:t>
            </a:r>
          </a:p>
          <a:p>
            <a:endParaRPr kumimoji="1"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2. cat   hamster   rabbit</a:t>
            </a:r>
          </a:p>
          <a:p>
            <a:pPr marL="342900" indent="-342900">
              <a:buAutoNum type="arabicPeriod"/>
            </a:pP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9B6E8B6-F5F8-4817-B931-7D905FF1E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780" y="783590"/>
            <a:ext cx="4422140" cy="284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36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D3C9227-B3F0-47D3-B6F9-D170D8ACCCA5}"/>
              </a:ext>
            </a:extLst>
          </p:cNvPr>
          <p:cNvSpPr txBox="1"/>
          <p:nvPr/>
        </p:nvSpPr>
        <p:spPr>
          <a:xfrm>
            <a:off x="335280" y="260419"/>
            <a:ext cx="115214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ar  lorry   tractor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bus   car     truck</a:t>
            </a:r>
          </a:p>
          <a:p>
            <a:endParaRPr kumimoji="1"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2. cat   hamster   rabbit</a:t>
            </a:r>
          </a:p>
          <a:p>
            <a:pPr marL="342900" indent="-342900">
              <a:buAutoNum type="arabicPeriod"/>
            </a:pP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3.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apple   banana   lemon</a:t>
            </a:r>
          </a:p>
          <a:p>
            <a:pPr marL="342900" indent="-342900">
              <a:buAutoNum type="arabicPeriod"/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9B6E8B6-F5F8-4817-B931-7D905FF1E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780" y="783590"/>
            <a:ext cx="4422140" cy="284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3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D3C9227-B3F0-47D3-B6F9-D170D8ACCCA5}"/>
              </a:ext>
            </a:extLst>
          </p:cNvPr>
          <p:cNvSpPr txBox="1"/>
          <p:nvPr/>
        </p:nvSpPr>
        <p:spPr>
          <a:xfrm>
            <a:off x="335280" y="260419"/>
            <a:ext cx="1152144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ar  lorry   tractor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bus   car     truck</a:t>
            </a:r>
          </a:p>
          <a:p>
            <a:endParaRPr kumimoji="1"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2. cat   hamster   rabbit</a:t>
            </a:r>
          </a:p>
          <a:p>
            <a:pPr marL="342900" indent="-342900">
              <a:buAutoNum type="arabicPeriod"/>
            </a:pP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3.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apple   banana   lemon</a:t>
            </a:r>
          </a:p>
          <a:p>
            <a:pPr marL="342900" indent="-342900">
              <a:buAutoNum type="arabicPeriod"/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4. Alex   Gilbert   Ravi   Sam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Greg   Mark   Rasheed  Sam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9B6E8B6-F5F8-4817-B931-7D905FF1E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780" y="783590"/>
            <a:ext cx="4422140" cy="284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59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21779B3-3105-420B-A344-E5EC127F3878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Spelling Test </a:t>
            </a:r>
            <a:r>
              <a:rPr lang="en-US" altLang="ja-JP" sz="5400" b="1" dirty="0">
                <a:latin typeface="+mj-lt"/>
                <a:ea typeface="+mj-ea"/>
                <a:cs typeface="+mj-cs"/>
              </a:rPr>
              <a:t>24</a:t>
            </a: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1155C17-FCF0-4724-BAB3-CCCB058E0F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2" r="2279" b="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44862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D3C9227-B3F0-47D3-B6F9-D170D8ACCCA5}"/>
              </a:ext>
            </a:extLst>
          </p:cNvPr>
          <p:cNvSpPr txBox="1"/>
          <p:nvPr/>
        </p:nvSpPr>
        <p:spPr>
          <a:xfrm>
            <a:off x="335280" y="260419"/>
            <a:ext cx="1152144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ar  lorry   tractor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bus   car     truck</a:t>
            </a:r>
          </a:p>
          <a:p>
            <a:endParaRPr kumimoji="1"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2. cat   hamster   rabbit</a:t>
            </a:r>
          </a:p>
          <a:p>
            <a:pPr marL="342900" indent="-342900">
              <a:buAutoNum type="arabicPeriod"/>
            </a:pP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3.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apple   banana   lemon</a:t>
            </a:r>
          </a:p>
          <a:p>
            <a:pPr marL="342900" indent="-342900">
              <a:buAutoNum type="arabicPeriod"/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4. Alex   Gilbert   Ravi   Sam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Greg   Mark   Rasheed  Sam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5. </a:t>
            </a:r>
            <a:r>
              <a:rPr kumimoji="1"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Davinda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Emily   Jill   Pat   Sue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Donna    Emily  Jennifer   Jill   Sue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9B6E8B6-F5F8-4817-B931-7D905FF1E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780" y="783590"/>
            <a:ext cx="4422140" cy="284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34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BC6199-817D-4145-9C31-D5A2967D6262}"/>
              </a:ext>
            </a:extLst>
          </p:cNvPr>
          <p:cNvSpPr txBox="1"/>
          <p:nvPr/>
        </p:nvSpPr>
        <p:spPr>
          <a:xfrm>
            <a:off x="2540000" y="3429000"/>
            <a:ext cx="829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crab      swan      television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158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576842-75D6-466B-BE3D-38C094F825D6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dirty="0">
                <a:latin typeface="+mj-lt"/>
                <a:ea typeface="+mj-ea"/>
                <a:cs typeface="+mj-cs"/>
              </a:rPr>
              <a:t>Tricky Words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aseline="30000" dirty="0">
                <a:latin typeface="+mj-lt"/>
                <a:ea typeface="+mj-ea"/>
                <a:cs typeface="+mj-cs"/>
              </a:rPr>
              <a:t>5th </a:t>
            </a:r>
            <a:r>
              <a:rPr lang="en-US" altLang="ja-JP" sz="5400" dirty="0">
                <a:latin typeface="+mj-lt"/>
                <a:ea typeface="+mj-ea"/>
                <a:cs typeface="+mj-cs"/>
              </a:rPr>
              <a:t>set</a:t>
            </a:r>
            <a:endParaRPr kumimoji="1" lang="en-US" altLang="ja-JP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83173CF-15F3-431A-A4F7-A1421FD4D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65" r="15026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12163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BB9C6E-4A0F-4F20-BF1E-B005CECB6C26}"/>
              </a:ext>
            </a:extLst>
          </p:cNvPr>
          <p:cNvSpPr txBox="1"/>
          <p:nvPr/>
        </p:nvSpPr>
        <p:spPr>
          <a:xfrm>
            <a:off x="-28575" y="2179320"/>
            <a:ext cx="6124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se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CB0552E-5323-4B6E-8334-EA805A470976}"/>
              </a:ext>
            </a:extLst>
          </p:cNvPr>
          <p:cNvSpPr txBox="1"/>
          <p:nvPr/>
        </p:nvSpPr>
        <p:spPr>
          <a:xfrm>
            <a:off x="1228098" y="3306361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/>
              <a:t>/</a:t>
            </a:r>
            <a:r>
              <a:rPr lang="en-US" altLang="ja-JP" sz="6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kumimoji="1" lang="en-US" altLang="ja-JP" sz="6000" dirty="0"/>
              <a:t>/</a:t>
            </a:r>
            <a:endParaRPr kumimoji="1" lang="ja-JP" altLang="en-US" sz="60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E0B56B7-4400-4104-931D-71AD14DB2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067" y="571485"/>
            <a:ext cx="4915853" cy="546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53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57F0ACC-D4C8-477C-90CF-341200616F54}"/>
              </a:ext>
            </a:extLst>
          </p:cNvPr>
          <p:cNvSpPr txBox="1"/>
          <p:nvPr/>
        </p:nvSpPr>
        <p:spPr>
          <a:xfrm>
            <a:off x="4716730" y="2217959"/>
            <a:ext cx="4659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fl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r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43C2194-656B-4542-9BC6-48457C0CBD48}"/>
              </a:ext>
            </a:extLst>
          </p:cNvPr>
          <p:cNvSpPr txBox="1"/>
          <p:nvPr/>
        </p:nvSpPr>
        <p:spPr>
          <a:xfrm>
            <a:off x="2651657" y="-33383"/>
            <a:ext cx="27836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A8A6917-30B6-4E11-A5F0-1498D6EB3A18}"/>
              </a:ext>
            </a:extLst>
          </p:cNvPr>
          <p:cNvSpPr txBox="1"/>
          <p:nvPr/>
        </p:nvSpPr>
        <p:spPr>
          <a:xfrm>
            <a:off x="0" y="-55323"/>
            <a:ext cx="2226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</a:t>
            </a:r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02626F9-4710-4AED-8B61-4EA08146D669}"/>
              </a:ext>
            </a:extLst>
          </p:cNvPr>
          <p:cNvSpPr txBox="1"/>
          <p:nvPr/>
        </p:nvSpPr>
        <p:spPr>
          <a:xfrm>
            <a:off x="2429623" y="2243727"/>
            <a:ext cx="3005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</a:t>
            </a:r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tside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DD8BF3D-A1EC-4D2B-B5EB-B3657DD5855A}"/>
              </a:ext>
            </a:extLst>
          </p:cNvPr>
          <p:cNvSpPr txBox="1"/>
          <p:nvPr/>
        </p:nvSpPr>
        <p:spPr>
          <a:xfrm>
            <a:off x="5668740" y="-33383"/>
            <a:ext cx="2866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</a:t>
            </a:r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86F987B-C02D-4176-AAB0-A35CC8BDC598}"/>
              </a:ext>
            </a:extLst>
          </p:cNvPr>
          <p:cNvSpPr txBox="1"/>
          <p:nvPr/>
        </p:nvSpPr>
        <p:spPr>
          <a:xfrm>
            <a:off x="-31814" y="2254376"/>
            <a:ext cx="2337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</a:t>
            </a:r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r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9BAFC55-759D-4541-B49F-1A218882C471}"/>
              </a:ext>
            </a:extLst>
          </p:cNvPr>
          <p:cNvSpPr txBox="1"/>
          <p:nvPr/>
        </p:nvSpPr>
        <p:spPr>
          <a:xfrm>
            <a:off x="98103" y="4296351"/>
            <a:ext cx="25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r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nd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D5B6204-06F8-4C7D-B1CC-00B1F170F1FB}"/>
              </a:ext>
            </a:extLst>
          </p:cNvPr>
          <p:cNvSpPr txBox="1"/>
          <p:nvPr/>
        </p:nvSpPr>
        <p:spPr>
          <a:xfrm>
            <a:off x="2912123" y="4296352"/>
            <a:ext cx="2402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</a:t>
            </a:r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  <a:r>
              <a:rPr lang="ja-JP" alt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　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9B56FA-6811-427C-A610-82F0775BC85D}"/>
              </a:ext>
            </a:extLst>
          </p:cNvPr>
          <p:cNvSpPr txBox="1"/>
          <p:nvPr/>
        </p:nvSpPr>
        <p:spPr>
          <a:xfrm>
            <a:off x="8768778" y="305068"/>
            <a:ext cx="3210041" cy="6247864"/>
          </a:xfrm>
          <a:prstGeom prst="rect">
            <a:avLst/>
          </a:prstGeom>
          <a:noFill/>
          <a:ln w="76200">
            <a:solidFill>
              <a:srgbClr val="CC99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bat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pet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self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</a:p>
          <a:p>
            <a:pPr algn="ctr"/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saw 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put</a:t>
            </a:r>
          </a:p>
          <a:p>
            <a:pPr algn="ctr"/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tside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E12E1AD-1B5A-4784-806A-EAA83E05F215}"/>
              </a:ext>
            </a:extLst>
          </p:cNvPr>
          <p:cNvSpPr txBox="1"/>
          <p:nvPr/>
        </p:nvSpPr>
        <p:spPr>
          <a:xfrm>
            <a:off x="5779948" y="4306284"/>
            <a:ext cx="2703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f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nd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1550D7E-E864-4B7C-8E08-88E4F6493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0316" y="587431"/>
            <a:ext cx="1241447" cy="1115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73D4547-EC67-4871-B4A5-906E8C6F0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23" y="738977"/>
            <a:ext cx="1717670" cy="161401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1E5ED7F-B1EF-46B3-A1B2-C09677D6D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2829" y="844288"/>
            <a:ext cx="1541309" cy="134864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FA323F8C-EAD7-4078-9B94-803933FA69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9675" y="858550"/>
            <a:ext cx="1483140" cy="148314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0FA721A-BE18-40E6-AA6F-19BBD5AC72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347" y="3081911"/>
            <a:ext cx="1619445" cy="1391920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1BAF22BC-6C5F-4DA3-9793-E3C7B3F64E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4624" y="3146353"/>
            <a:ext cx="1755320" cy="1247201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B985E8C2-A17F-4D23-9EFF-0134E19C71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0015" y="3000730"/>
            <a:ext cx="2054803" cy="1454524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A8E6CEB8-E561-4000-AD56-B97A24CFFD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819" y="5202747"/>
            <a:ext cx="1708500" cy="1350593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99875607-3895-4AF1-8704-550101D06B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9232" y="5278792"/>
            <a:ext cx="1708501" cy="1198501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0C27A9AB-0A5B-41F1-84C6-A47BC08C6D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0270" y="5238025"/>
            <a:ext cx="1686800" cy="131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28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lowchart: Document 34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833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1F0EFF-FC86-48E9-AD72-37CE04700DF0}"/>
              </a:ext>
            </a:extLst>
          </p:cNvPr>
          <p:cNvSpPr txBox="1"/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Activity page</a:t>
            </a:r>
            <a:endParaRPr kumimoji="1" lang="en-US" altLang="ja-JP" sz="32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AA6B4B7-B13A-48EE-99FA-ACD7BEBAC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084" y="961457"/>
            <a:ext cx="3861435" cy="538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26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6F06FF6-E647-4B90-9587-92A23CD1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1CC16AD-1CAB-40BA-9EF0-2529EDB53A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51" r="-1" b="-1"/>
          <a:stretch/>
        </p:blipFill>
        <p:spPr>
          <a:xfrm>
            <a:off x="7734082" y="2193455"/>
            <a:ext cx="2367545" cy="2239397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2EF921D5-511C-4DC5-B790-F7BD0854E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E66D192E-0493-427F-AD26-8AA2E6C7C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93303922-F214-4A45-B3DE-04644F747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5679EF62-F54A-461E-AC2A-53AAE743A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258859" y="1118007"/>
            <a:ext cx="5634295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E31475-7B6E-456A-A802-35B346783F8C}"/>
              </a:ext>
            </a:extLst>
          </p:cNvPr>
          <p:cNvSpPr txBox="1"/>
          <p:nvPr/>
        </p:nvSpPr>
        <p:spPr>
          <a:xfrm>
            <a:off x="1570455" y="1426969"/>
            <a:ext cx="5158973" cy="30058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</a:t>
            </a:r>
            <a:r>
              <a:rPr kumimoji="1" lang="en-US" altLang="ja-JP" sz="5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ictation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88932C3-D212-412A-BF74-EA8866937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11" y="2791041"/>
            <a:ext cx="915682" cy="86042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859C02E-91E4-4BAC-A6E8-388122EB6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6356" y="2193455"/>
            <a:ext cx="1056319" cy="99257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FADB8C5-9F6B-4C96-A3A1-4568E4CC6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981" y="114154"/>
            <a:ext cx="903919" cy="84937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BD3AEBB-1903-4BC1-860F-EAD636DD8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185" y="4574943"/>
            <a:ext cx="815402" cy="76619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54C1C94-CE22-4ABD-BF13-366CFA3D6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7012" y="592038"/>
            <a:ext cx="1066089" cy="105193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EDFB9AB-13E0-4174-8FAB-82EBFE6B4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970" y="4702603"/>
            <a:ext cx="1371011" cy="135281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4CF5AB0-267E-4CF6-87B8-0D25157CF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9760" y="146686"/>
            <a:ext cx="846074" cy="83484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C1A61C9-DEB5-49ED-A3DA-F8E2D1929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9318" y="5373145"/>
            <a:ext cx="1118987" cy="144843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FE62E2EF-14C8-478D-9430-4A65FB397D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839" y="5409565"/>
            <a:ext cx="1118987" cy="144843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3FA3E32-8077-4A9B-96CC-D0BEDE0F9B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8899" y="5262879"/>
            <a:ext cx="1324283" cy="144843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890DEBC4-44F0-4BF5-9E90-5F822E39E6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364" y="5868621"/>
            <a:ext cx="934481" cy="934481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21DC0BC9-DCD3-40B0-A57E-8D3150F302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083" y="74800"/>
            <a:ext cx="1051938" cy="105193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10BD3901-2B9F-4C00-A8E2-872DD277EC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8575" y="5522199"/>
            <a:ext cx="1118987" cy="122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32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14034"/>
            <a:ext cx="11201718" cy="350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C52642F-E812-4696-98D5-023D92FB8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141" y="1970316"/>
            <a:ext cx="4041718" cy="346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29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14034"/>
            <a:ext cx="11201718" cy="350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06ADFC-D013-44EA-A695-EF38A6EC8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405" y="2757372"/>
            <a:ext cx="4413125" cy="31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577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50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2E124FA-2BAE-4475-9BF0-59EB80C05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823" y="1806195"/>
            <a:ext cx="4685857" cy="466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78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bud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70252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50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fl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	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F2BA971-5B67-47A4-AFAF-2EFF26865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134" y="2578240"/>
            <a:ext cx="4766145" cy="338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560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50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fl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		5. 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nd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CDC2B56-BC70-433D-8DA4-0AF8464EA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878" y="3085534"/>
            <a:ext cx="4184244" cy="327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087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50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fl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		5. 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nd		6. 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nd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6630EB2-5851-4BA0-A153-772468DF9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0" y="3076892"/>
            <a:ext cx="3259455" cy="310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406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50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fl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		5. 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nd		6. 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nd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 hoop is 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D3DB747-A0DB-4657-9B0B-8E086FCF0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947" y="2819400"/>
            <a:ext cx="3398203" cy="33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858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fl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		5. 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nd		6. 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nd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 hoop is 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Dad needs some fl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 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to make a cake.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D7A324D-F97B-473D-AF16-81B47402A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796" y="4793754"/>
            <a:ext cx="3051354" cy="1708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94555CE-DF08-423E-9DCF-EC3363323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9119" y="2485268"/>
            <a:ext cx="3589655" cy="1887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23977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6180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fl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		5. 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nd		6. 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nd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 hoop is 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Dad needs some fl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 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to make a cake.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9. He c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nted to fifty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CB5E1E6-947D-4AE7-948A-2BD9019B9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557" y="2874645"/>
            <a:ext cx="2143125" cy="214312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08F1CA9-C263-469C-A0E4-BA85BBBA2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0" y="5017770"/>
            <a:ext cx="34290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765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9833" y="1056640"/>
            <a:ext cx="4360324" cy="3494398"/>
          </a:xfrm>
        </p:spPr>
        <p:txBody>
          <a:bodyPr anchor="b">
            <a:normAutofit/>
          </a:bodyPr>
          <a:lstStyle/>
          <a:p>
            <a:pPr algn="l"/>
            <a: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  <a:t>Thank you!</a:t>
            </a:r>
            <a:b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  <a:t>See you </a:t>
            </a:r>
            <a:b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  <a:t>next time.</a:t>
            </a:r>
            <a:endParaRPr kumimoji="1" lang="ja-JP" altLang="en-US" sz="5000" b="1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64107C7-9093-426B-B5F7-889996BE60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2" r="-1" b="-1"/>
          <a:stretch/>
        </p:blipFill>
        <p:spPr>
          <a:xfrm>
            <a:off x="688562" y="1263665"/>
            <a:ext cx="5474323" cy="560788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201" y="623275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図 8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06686597-B851-492A-80C2-671983FF3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45" y="170815"/>
            <a:ext cx="25717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06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bud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sun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9397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bud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sun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held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5478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bud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sun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held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few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7539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bud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sun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held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few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flew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3311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bud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sun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held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few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flew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grew</a:t>
            </a:r>
          </a:p>
        </p:txBody>
      </p:sp>
    </p:spTree>
    <p:extLst>
      <p:ext uri="{BB962C8B-B14F-4D97-AF65-F5344CB8AC3E}">
        <p14:creationId xmlns:p14="http://schemas.microsoft.com/office/powerpoint/2010/main" val="727738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bud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sun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held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few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flew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grew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chew</a:t>
            </a:r>
          </a:p>
        </p:txBody>
      </p:sp>
    </p:spTree>
    <p:extLst>
      <p:ext uri="{BB962C8B-B14F-4D97-AF65-F5344CB8AC3E}">
        <p14:creationId xmlns:p14="http://schemas.microsoft.com/office/powerpoint/2010/main" val="2677651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539</Words>
  <Application>Microsoft Office PowerPoint</Application>
  <PresentationFormat>ワイド画面</PresentationFormat>
  <Paragraphs>153</Paragraphs>
  <Slides>36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43" baseType="lpstr">
      <vt:lpstr>游ゴシック</vt:lpstr>
      <vt:lpstr>游ゴシック Light</vt:lpstr>
      <vt:lpstr>Aharoni</vt:lpstr>
      <vt:lpstr>Arial</vt:lpstr>
      <vt:lpstr>Calibri</vt:lpstr>
      <vt:lpstr>Cavolini</vt:lpstr>
      <vt:lpstr>Office テーマ</vt:lpstr>
      <vt:lpstr>Jolly Grammar 1-25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Thank you!  See you  next time.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Jolly Grammar 1-24</dc:title>
  <dc:creator>矢野 義紀</dc:creator>
  <cp:lastModifiedBy>矢野 義紀</cp:lastModifiedBy>
  <cp:revision>23</cp:revision>
  <dcterms:created xsi:type="dcterms:W3CDTF">2021-01-23T09:42:08Z</dcterms:created>
  <dcterms:modified xsi:type="dcterms:W3CDTF">2022-12-06T08:05:42Z</dcterms:modified>
</cp:coreProperties>
</file>