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73" r:id="rId3"/>
    <p:sldId id="710" r:id="rId4"/>
    <p:sldId id="737" r:id="rId5"/>
    <p:sldId id="736" r:id="rId6"/>
    <p:sldId id="735" r:id="rId7"/>
    <p:sldId id="734" r:id="rId8"/>
    <p:sldId id="733" r:id="rId9"/>
    <p:sldId id="732" r:id="rId10"/>
    <p:sldId id="731" r:id="rId11"/>
    <p:sldId id="730" r:id="rId12"/>
    <p:sldId id="729" r:id="rId13"/>
    <p:sldId id="258" r:id="rId14"/>
    <p:sldId id="746" r:id="rId15"/>
    <p:sldId id="747" r:id="rId16"/>
    <p:sldId id="748" r:id="rId17"/>
    <p:sldId id="749" r:id="rId18"/>
    <p:sldId id="750" r:id="rId19"/>
    <p:sldId id="751" r:id="rId20"/>
    <p:sldId id="752" r:id="rId21"/>
    <p:sldId id="753" r:id="rId22"/>
    <p:sldId id="754" r:id="rId23"/>
    <p:sldId id="755" r:id="rId24"/>
    <p:sldId id="756" r:id="rId25"/>
    <p:sldId id="757" r:id="rId26"/>
    <p:sldId id="709" r:id="rId27"/>
    <p:sldId id="764" r:id="rId28"/>
    <p:sldId id="765" r:id="rId29"/>
    <p:sldId id="763" r:id="rId30"/>
    <p:sldId id="762" r:id="rId31"/>
    <p:sldId id="761" r:id="rId32"/>
    <p:sldId id="760" r:id="rId33"/>
    <p:sldId id="759" r:id="rId34"/>
    <p:sldId id="423" r:id="rId35"/>
    <p:sldId id="354" r:id="rId36"/>
    <p:sldId id="355" r:id="rId37"/>
    <p:sldId id="349" r:id="rId38"/>
    <p:sldId id="260" r:id="rId39"/>
    <p:sldId id="719" r:id="rId40"/>
    <p:sldId id="745" r:id="rId41"/>
    <p:sldId id="744" r:id="rId42"/>
    <p:sldId id="743" r:id="rId43"/>
    <p:sldId id="742" r:id="rId44"/>
    <p:sldId id="741" r:id="rId45"/>
    <p:sldId id="740" r:id="rId46"/>
    <p:sldId id="739" r:id="rId47"/>
    <p:sldId id="738" r:id="rId48"/>
    <p:sldId id="332" r:id="rId4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63" autoAdjust="0"/>
    <p:restoredTop sz="94660"/>
  </p:normalViewPr>
  <p:slideViewPr>
    <p:cSldViewPr snapToGrid="0">
      <p:cViewPr varScale="1">
        <p:scale>
          <a:sx n="67" d="100"/>
          <a:sy n="67" d="100"/>
        </p:scale>
        <p:origin x="80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FD32AF-C69F-4487-B0E2-F48B153A6B21}" type="datetimeFigureOut">
              <a:rPr kumimoji="1" lang="ja-JP" altLang="en-US" smtClean="0"/>
              <a:t>2022/11/29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F82216-9CE9-4566-90C1-232EA40644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7148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188188-8147-42D8-BFF1-F160094A6A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18D41FB-5568-46BE-92A6-06CC63F649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A510E18-C8B9-4B34-8245-749081A2A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2022/11/29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E871F15-5FD8-45DB-BF41-DE3103A1E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4BCC356-0BD7-4ADB-98D5-C394C27AF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1314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812A93-73E9-4973-8688-8B2F76A33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3FBC2A7-8094-4DAD-842A-1F31DCF5C7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E8ACD6C-A9C4-443B-B32E-A6A62216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2022/11/29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D173E32-2D32-479F-8760-D2BF1B063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D70E9A2-E4E4-4B8D-B455-9241B4550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5591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E63CE06-EF5E-4509-9BDB-A2C0C9F932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5DCBCD6-D228-449B-97C8-8D5499C14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57C5ABF-EB8C-4C14-9534-6016FAF77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2022/11/29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DCAE6F2-F417-48CC-A00D-DDAA03931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4B23D47-37F2-4B3E-BC58-EBDA7FF9C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247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4DE14C-7E66-4620-A238-EE6CDDC92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0462DDF-3D00-4514-9EE6-5A8A88984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CF795F9-75F3-4342-91A1-75C35EB9F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2022/11/29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1395258-6229-485A-A43E-F34CF50D4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ACBD02F-DBF5-44FA-9659-52A605E45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810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0BD073-E1DE-4288-9266-D23A3317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8D69B29-5469-41D5-B8D8-D9D3D04D4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8529A65-2914-421A-9285-0BCBEE30E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2022/11/29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4EC475-E9C7-4BDA-B6C3-DF483C4C2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472DDF7-5470-445D-A35B-A4582C543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0826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11F804-9361-4070-ADF7-C0EF55167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7862B0D-2D13-41C4-8869-00A6288500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A7ED5A8-7F85-444C-BFAA-81B77A6FFE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A570B01-0D06-446F-9BA4-0042A798B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2022/11/29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F16CFDC-81AA-4577-913B-1E8AC33CE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617693C-AD97-4DE8-97FC-EAD68B974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7287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5EEEA7-DD98-4BA5-A04A-A02634B01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12F643F-E719-49D6-9B7D-A71F201DB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C14407A-3A8A-4AA8-9A51-8BDF4FB810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A4FEFC0-DCF1-416C-B72B-189FF8E1BA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CD744F4-7E98-40CB-832F-0CF6872346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AD90E12-9D13-48A1-91DF-C5690BED1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2022/11/29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2CCB62A-3721-464C-B414-1E4B342A6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EEDF23A-20B6-49FF-94ED-C1CBDD5F3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4657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8ED3A8-B1FD-4963-9D4C-754C485BB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D91846F-083C-4FED-9FA1-4E077F5EC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2022/11/29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F111F92-EFBA-4026-9420-E9C8F6698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F9DFFAE-7F88-42FC-B916-AA012355B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0090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6AF32D3-3C21-44FC-ACB1-B523F3D2B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2022/11/29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DE45D4-3541-4EC8-8018-7B54C4833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6F9F5B7-3ED4-4162-9262-81327ED4F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0556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26A958-231D-4E72-8DCC-A114F697A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19D9C2-EC5E-410C-A0FC-105637E7E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7114238-7693-42BE-8B2F-D084449347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5D0EFEB-E83B-4DCC-B9B2-64B7B7639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2022/11/29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7893C7D-2432-4569-9652-8BDD92E25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E1917E3-1917-4E8E-9D52-686FAE536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8088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4455FF-A37D-427E-935E-39517ACB4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E6C3566-9282-40A9-99F4-ADE888A7BF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B6F9704-AE44-474B-8642-C07D57299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A869B4D-4AA4-4A75-8D17-EBA193524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2022/11/29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42924FE-7D99-48CC-9692-E8B8F7C08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C5FF5B0-66D7-43DD-9647-E3517F4A8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2869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6C942BA-F0C2-4EF4-B59F-E771A62D4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473EDD7-3D8A-49A0-B7DC-14983C970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B04719F-2D4B-45A8-BBD3-E4EBDC9C55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D5772-497F-41CD-8A81-111E2AB524DE}" type="datetimeFigureOut">
              <a:rPr kumimoji="1" lang="ja-JP" altLang="en-US" smtClean="0"/>
              <a:t>2022/11/29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656C5DD-DF3E-4638-B16B-41264E57AE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21D5069-901E-4FEB-B6E0-DEE2CF637B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5481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gif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5B2271-EDBA-42D6-89AD-6C88E1EB4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7040" y="4653280"/>
            <a:ext cx="5111652" cy="1857804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Jolly Grammar 1-24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9B7F4DF-50BD-46C6-90CC-7DD8290787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0"/>
          <a:stretch/>
        </p:blipFill>
        <p:spPr>
          <a:xfrm>
            <a:off x="283308" y="111760"/>
            <a:ext cx="5895114" cy="6780159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66730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box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job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bulb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own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grow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334000" y="1442719"/>
            <a:ext cx="63398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elbow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7. yellow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8. other</a:t>
            </a:r>
          </a:p>
        </p:txBody>
      </p:sp>
    </p:spTree>
    <p:extLst>
      <p:ext uri="{BB962C8B-B14F-4D97-AF65-F5344CB8AC3E}">
        <p14:creationId xmlns:p14="http://schemas.microsoft.com/office/powerpoint/2010/main" val="2745497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box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job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bulb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own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grow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334000" y="1442719"/>
            <a:ext cx="6339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elbow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7. yellow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8. other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9. were</a:t>
            </a:r>
          </a:p>
        </p:txBody>
      </p:sp>
    </p:spTree>
    <p:extLst>
      <p:ext uri="{BB962C8B-B14F-4D97-AF65-F5344CB8AC3E}">
        <p14:creationId xmlns:p14="http://schemas.microsoft.com/office/powerpoint/2010/main" val="1056472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box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job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bulb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own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grow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334000" y="1442719"/>
            <a:ext cx="63398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elbow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7. yellow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8. other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9. were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10.snowman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87025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66A5627-FD58-4EB0-931F-EEB9A826DE5A}"/>
              </a:ext>
            </a:extLst>
          </p:cNvPr>
          <p:cNvSpPr txBox="1"/>
          <p:nvPr/>
        </p:nvSpPr>
        <p:spPr>
          <a:xfrm>
            <a:off x="5780314" y="3429000"/>
            <a:ext cx="616782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+mj-lt"/>
                <a:ea typeface="+mj-ea"/>
                <a:cs typeface="+mj-cs"/>
              </a:rPr>
              <a:t>Let’s learn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+mj-lt"/>
                <a:ea typeface="+mj-ea"/>
                <a:cs typeface="+mj-cs"/>
              </a:rPr>
              <a:t>Compound Words.</a:t>
            </a:r>
          </a:p>
        </p:txBody>
      </p:sp>
      <p:sp>
        <p:nvSpPr>
          <p:cNvPr id="24" name="Freeform: Shape 2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60C0365-076B-4E94-8531-9D5A83DBAB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65" r="4895" b="1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375220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C9FC98F-A220-4A98-8DEB-0706138973B8}"/>
              </a:ext>
            </a:extLst>
          </p:cNvPr>
          <p:cNvSpPr txBox="1"/>
          <p:nvPr/>
        </p:nvSpPr>
        <p:spPr>
          <a:xfrm>
            <a:off x="433683" y="1574800"/>
            <a:ext cx="110772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   foot </a:t>
            </a:r>
            <a:r>
              <a:rPr lang="ja-JP" altLang="en-US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＋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ball </a:t>
            </a:r>
            <a:r>
              <a:rPr lang="ja-JP" altLang="en-US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＝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5B08C0A-2001-4F56-BFB8-DD3D0FE0F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330" y="3429000"/>
            <a:ext cx="2156553" cy="1940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360FBAB2-DD09-455C-89D8-7540024AB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6283" y="3334395"/>
            <a:ext cx="3366686" cy="213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34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C9FC98F-A220-4A98-8DEB-0706138973B8}"/>
              </a:ext>
            </a:extLst>
          </p:cNvPr>
          <p:cNvSpPr txBox="1"/>
          <p:nvPr/>
        </p:nvSpPr>
        <p:spPr>
          <a:xfrm>
            <a:off x="433683" y="1574800"/>
            <a:ext cx="110772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foot </a:t>
            </a:r>
            <a:r>
              <a:rPr lang="ja-JP" altLang="en-US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＋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ball </a:t>
            </a:r>
            <a:r>
              <a:rPr lang="ja-JP" altLang="en-US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＝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football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5B08C0A-2001-4F56-BFB8-DD3D0FE0F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330" y="3429000"/>
            <a:ext cx="2156553" cy="1940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360FBAB2-DD09-455C-89D8-7540024AB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6283" y="3334395"/>
            <a:ext cx="3366686" cy="213010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9AE6F18D-1347-485C-B158-DC6F271772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959" y="2995950"/>
            <a:ext cx="3971925" cy="2543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2390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C9FC98F-A220-4A98-8DEB-0706138973B8}"/>
              </a:ext>
            </a:extLst>
          </p:cNvPr>
          <p:cNvSpPr txBox="1"/>
          <p:nvPr/>
        </p:nvSpPr>
        <p:spPr>
          <a:xfrm>
            <a:off x="0" y="1574800"/>
            <a:ext cx="121208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tooth </a:t>
            </a:r>
            <a:r>
              <a:rPr lang="ja-JP" altLang="en-US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＋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brush </a:t>
            </a:r>
            <a:r>
              <a:rPr lang="ja-JP" altLang="en-US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＝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C3688F0-D078-4501-B61B-BF70C22EC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679" y="3151958"/>
            <a:ext cx="1831251" cy="195540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58E74E36-E6E2-4C99-B57E-0588B17AF2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7057" y="3288093"/>
            <a:ext cx="2188943" cy="218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C9FC98F-A220-4A98-8DEB-0706138973B8}"/>
              </a:ext>
            </a:extLst>
          </p:cNvPr>
          <p:cNvSpPr txBox="1"/>
          <p:nvPr/>
        </p:nvSpPr>
        <p:spPr>
          <a:xfrm>
            <a:off x="0" y="1574800"/>
            <a:ext cx="121208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tooth </a:t>
            </a:r>
            <a:r>
              <a:rPr lang="ja-JP" altLang="en-US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＋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brush </a:t>
            </a:r>
            <a:r>
              <a:rPr lang="ja-JP" altLang="en-US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＝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toothbrush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C3688F0-D078-4501-B61B-BF70C22EC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679" y="3151958"/>
            <a:ext cx="1831251" cy="195540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58E74E36-E6E2-4C99-B57E-0588B17AF2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7057" y="3288093"/>
            <a:ext cx="2188943" cy="2188943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2767DC8A-1E60-425F-AF4E-5CBAED5036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4268" y="2686000"/>
            <a:ext cx="4111997" cy="316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593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C9FC98F-A220-4A98-8DEB-0706138973B8}"/>
              </a:ext>
            </a:extLst>
          </p:cNvPr>
          <p:cNvSpPr txBox="1"/>
          <p:nvPr/>
        </p:nvSpPr>
        <p:spPr>
          <a:xfrm>
            <a:off x="731520" y="1605280"/>
            <a:ext cx="121208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cow  </a:t>
            </a:r>
            <a:r>
              <a:rPr lang="ja-JP" altLang="en-US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＋ 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boy </a:t>
            </a:r>
            <a:r>
              <a:rPr lang="ja-JP" altLang="en-US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＝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0B34C8B-710A-4720-8B64-61F41F029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30" y="2899868"/>
            <a:ext cx="2807114" cy="2229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0A3DA28B-4D96-478C-9A14-6E7C172A1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1016" y="2899868"/>
            <a:ext cx="2034984" cy="311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6741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C9FC98F-A220-4A98-8DEB-0706138973B8}"/>
              </a:ext>
            </a:extLst>
          </p:cNvPr>
          <p:cNvSpPr txBox="1"/>
          <p:nvPr/>
        </p:nvSpPr>
        <p:spPr>
          <a:xfrm>
            <a:off x="731520" y="1605280"/>
            <a:ext cx="121208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cow  </a:t>
            </a:r>
            <a:r>
              <a:rPr lang="ja-JP" altLang="en-US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＋ 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boy </a:t>
            </a:r>
            <a:r>
              <a:rPr lang="ja-JP" altLang="en-US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＝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cowboy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0B34C8B-710A-4720-8B64-61F41F029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30" y="2899868"/>
            <a:ext cx="2807114" cy="2229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0A3DA28B-4D96-478C-9A14-6E7C172A1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1016" y="2899868"/>
            <a:ext cx="2034984" cy="311352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53D6FD57-C7B1-4A2F-91E3-11E125F100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6572" y="2620944"/>
            <a:ext cx="3560274" cy="339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763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21779B3-3105-420B-A344-E5EC127F3878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latin typeface="+mj-lt"/>
                <a:ea typeface="+mj-ea"/>
                <a:cs typeface="+mj-cs"/>
              </a:rPr>
              <a:t>Spelling Test </a:t>
            </a:r>
            <a:r>
              <a:rPr lang="en-US" altLang="ja-JP" sz="5400" b="1" dirty="0">
                <a:latin typeface="+mj-lt"/>
                <a:ea typeface="+mj-ea"/>
                <a:cs typeface="+mj-cs"/>
              </a:rPr>
              <a:t>23</a:t>
            </a:r>
            <a:endParaRPr kumimoji="1" lang="en-US" altLang="ja-JP" sz="5400" b="1" dirty="0">
              <a:latin typeface="+mj-lt"/>
              <a:ea typeface="+mj-ea"/>
              <a:cs typeface="+mj-cs"/>
            </a:endParaRPr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1155C17-FCF0-4724-BAB3-CCCB058E0F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2" r="2279" b="2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448623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C9FC98F-A220-4A98-8DEB-0706138973B8}"/>
              </a:ext>
            </a:extLst>
          </p:cNvPr>
          <p:cNvSpPr txBox="1"/>
          <p:nvPr/>
        </p:nvSpPr>
        <p:spPr>
          <a:xfrm>
            <a:off x="162560" y="1605281"/>
            <a:ext cx="121208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sun  </a:t>
            </a:r>
            <a:r>
              <a:rPr lang="ja-JP" altLang="en-US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＋ 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flower </a:t>
            </a:r>
            <a:r>
              <a:rPr lang="ja-JP" altLang="en-US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＝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5057CA77-AD68-49A7-B769-726EE8DF3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" y="2892787"/>
            <a:ext cx="2402840" cy="235993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ECCF29B7-80B5-4518-8CF1-5EBBACD6F7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7287" y="2844800"/>
            <a:ext cx="2656843" cy="252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1380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C9FC98F-A220-4A98-8DEB-0706138973B8}"/>
              </a:ext>
            </a:extLst>
          </p:cNvPr>
          <p:cNvSpPr txBox="1"/>
          <p:nvPr/>
        </p:nvSpPr>
        <p:spPr>
          <a:xfrm>
            <a:off x="162560" y="1605281"/>
            <a:ext cx="121208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sun  </a:t>
            </a:r>
            <a:r>
              <a:rPr lang="ja-JP" altLang="en-US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＋ 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flower </a:t>
            </a:r>
            <a:r>
              <a:rPr lang="ja-JP" altLang="en-US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＝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sunflower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5057CA77-AD68-49A7-B769-726EE8DF3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" y="2892787"/>
            <a:ext cx="2402840" cy="235993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ECCF29B7-80B5-4518-8CF1-5EBBACD6F7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7287" y="2844800"/>
            <a:ext cx="2656843" cy="252444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CF46B7FE-9D9B-4CC4-9774-E839B267C0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4640" y="2844800"/>
            <a:ext cx="335280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2205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C9FC98F-A220-4A98-8DEB-0706138973B8}"/>
              </a:ext>
            </a:extLst>
          </p:cNvPr>
          <p:cNvSpPr txBox="1"/>
          <p:nvPr/>
        </p:nvSpPr>
        <p:spPr>
          <a:xfrm>
            <a:off x="909369" y="1605281"/>
            <a:ext cx="10637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ear  </a:t>
            </a:r>
            <a:r>
              <a:rPr lang="ja-JP" altLang="en-US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＋ 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ring </a:t>
            </a:r>
            <a:r>
              <a:rPr lang="ja-JP" altLang="en-US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＝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B3B4A78-4309-44EE-B1BC-50390A15B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233" y="3088639"/>
            <a:ext cx="1717142" cy="2456834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CE7031B0-0C90-4E8F-985B-DA1CAD685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6724" y="3281044"/>
            <a:ext cx="2351405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0170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C9FC98F-A220-4A98-8DEB-0706138973B8}"/>
              </a:ext>
            </a:extLst>
          </p:cNvPr>
          <p:cNvSpPr txBox="1"/>
          <p:nvPr/>
        </p:nvSpPr>
        <p:spPr>
          <a:xfrm>
            <a:off x="909369" y="1605281"/>
            <a:ext cx="10637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ear  </a:t>
            </a:r>
            <a:r>
              <a:rPr lang="ja-JP" altLang="en-US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＋ 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ring </a:t>
            </a:r>
            <a:r>
              <a:rPr lang="ja-JP" altLang="en-US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＝  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earring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B3B4A78-4309-44EE-B1BC-50390A15B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233" y="3088639"/>
            <a:ext cx="1717142" cy="2456834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CE7031B0-0C90-4E8F-985B-DA1CAD685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6724" y="3281044"/>
            <a:ext cx="2351405" cy="197167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4643EFEB-7923-4096-80AC-44758AA278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7617" y="2716548"/>
            <a:ext cx="2828925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1479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C9FC98F-A220-4A98-8DEB-0706138973B8}"/>
              </a:ext>
            </a:extLst>
          </p:cNvPr>
          <p:cNvSpPr txBox="1"/>
          <p:nvPr/>
        </p:nvSpPr>
        <p:spPr>
          <a:xfrm>
            <a:off x="553769" y="1605281"/>
            <a:ext cx="10637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rain  </a:t>
            </a:r>
            <a:r>
              <a:rPr lang="ja-JP" altLang="en-US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＋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coat </a:t>
            </a:r>
            <a:r>
              <a:rPr lang="ja-JP" altLang="en-US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＝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8839C5A-87CA-4BA5-9092-C82F5530C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55" y="3045797"/>
            <a:ext cx="2724150" cy="272415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85C288E3-17CA-4073-BBEA-2C24F07B2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4325" y="3102947"/>
            <a:ext cx="1971675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2985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C9FC98F-A220-4A98-8DEB-0706138973B8}"/>
              </a:ext>
            </a:extLst>
          </p:cNvPr>
          <p:cNvSpPr txBox="1"/>
          <p:nvPr/>
        </p:nvSpPr>
        <p:spPr>
          <a:xfrm>
            <a:off x="553769" y="1605281"/>
            <a:ext cx="10637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rain  </a:t>
            </a:r>
            <a:r>
              <a:rPr lang="ja-JP" altLang="en-US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＋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coat </a:t>
            </a:r>
            <a:r>
              <a:rPr lang="ja-JP" altLang="en-US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＝ 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raincoat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8839C5A-87CA-4BA5-9092-C82F5530C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55" y="3045797"/>
            <a:ext cx="2724150" cy="272415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85C288E3-17CA-4073-BBEA-2C24F07B2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4325" y="3102947"/>
            <a:ext cx="1971675" cy="266700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806140FB-2FC4-48DF-815D-6B8B888CA1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3680" y="2559228"/>
            <a:ext cx="2724150" cy="335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6154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BEBFA723-5A7B-472D-ABD7-1526B8D3A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33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6B27065-399A-4CF7-BF70-CF79B9848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3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F22986C-DDF7-4109-9D6A-006800D6B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6" y="52996"/>
            <a:ext cx="6093363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C025298-F835-4B83-A3A3-6555157E0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7106C81-A3F0-4DA0-9368-6BBCDB9648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B3B35E8-1AF4-4D76-93A5-B0B0884083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66A5627-FD58-4EB0-931F-EEB9A826DE5A}"/>
              </a:ext>
            </a:extLst>
          </p:cNvPr>
          <p:cNvSpPr txBox="1"/>
          <p:nvPr/>
        </p:nvSpPr>
        <p:spPr>
          <a:xfrm>
            <a:off x="804672" y="3121701"/>
            <a:ext cx="3658053" cy="17865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0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Activity Page:</a:t>
            </a:r>
          </a:p>
        </p:txBody>
      </p:sp>
      <p:pic>
        <p:nvPicPr>
          <p:cNvPr id="2050" name="Picture 2" descr="grammar 1 に対する画像結果">
            <a:extLst>
              <a:ext uri="{FF2B5EF4-FFF2-40B4-BE49-F238E27FC236}">
                <a16:creationId xmlns:a16="http://schemas.microsoft.com/office/drawing/2014/main" id="{2838197C-7E97-DE5D-A9C3-C72E914F4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037" y="1321368"/>
            <a:ext cx="3199944" cy="447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99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D1F251A-0930-6179-6E9B-5A51ED25EF8E}"/>
              </a:ext>
            </a:extLst>
          </p:cNvPr>
          <p:cNvSpPr txBox="1"/>
          <p:nvPr/>
        </p:nvSpPr>
        <p:spPr>
          <a:xfrm>
            <a:off x="314325" y="335845"/>
            <a:ext cx="123591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post </a:t>
            </a:r>
            <a:r>
              <a:rPr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＋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man </a:t>
            </a:r>
            <a:r>
              <a:rPr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＝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076" name="Picture 4" descr="post clipart に対する画像結果">
            <a:extLst>
              <a:ext uri="{FF2B5EF4-FFF2-40B4-BE49-F238E27FC236}">
                <a16:creationId xmlns:a16="http://schemas.microsoft.com/office/drawing/2014/main" id="{7F7B2026-8F7F-EDAB-DC0A-94D134AD4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88" y="1708850"/>
            <a:ext cx="1459602" cy="155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man clipart に対する画像結果">
            <a:extLst>
              <a:ext uri="{FF2B5EF4-FFF2-40B4-BE49-F238E27FC236}">
                <a16:creationId xmlns:a16="http://schemas.microsoft.com/office/drawing/2014/main" id="{A27D8AB4-CFF5-5156-EBFF-D394CA1EB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550" y="1228518"/>
            <a:ext cx="1711491" cy="217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3778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D1F251A-0930-6179-6E9B-5A51ED25EF8E}"/>
              </a:ext>
            </a:extLst>
          </p:cNvPr>
          <p:cNvSpPr txBox="1"/>
          <p:nvPr/>
        </p:nvSpPr>
        <p:spPr>
          <a:xfrm>
            <a:off x="314325" y="335845"/>
            <a:ext cx="1235919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post </a:t>
            </a:r>
            <a:r>
              <a:rPr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＋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man </a:t>
            </a:r>
            <a:r>
              <a:rPr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＝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postman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074" name="Picture 2" descr="postman clipart に対する画像結果">
            <a:extLst>
              <a:ext uri="{FF2B5EF4-FFF2-40B4-BE49-F238E27FC236}">
                <a16:creationId xmlns:a16="http://schemas.microsoft.com/office/drawing/2014/main" id="{23D9A6FA-5BEF-9A32-B710-C7F8BFC88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116" y="1026837"/>
            <a:ext cx="1920314" cy="25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ost clipart に対する画像結果">
            <a:extLst>
              <a:ext uri="{FF2B5EF4-FFF2-40B4-BE49-F238E27FC236}">
                <a16:creationId xmlns:a16="http://schemas.microsoft.com/office/drawing/2014/main" id="{7F7B2026-8F7F-EDAB-DC0A-94D134AD4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88" y="1708850"/>
            <a:ext cx="1459602" cy="155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man clipart に対する画像結果">
            <a:extLst>
              <a:ext uri="{FF2B5EF4-FFF2-40B4-BE49-F238E27FC236}">
                <a16:creationId xmlns:a16="http://schemas.microsoft.com/office/drawing/2014/main" id="{A27D8AB4-CFF5-5156-EBFF-D394CA1EB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550" y="1228518"/>
            <a:ext cx="1711491" cy="217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5457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D1F251A-0930-6179-6E9B-5A51ED25EF8E}"/>
              </a:ext>
            </a:extLst>
          </p:cNvPr>
          <p:cNvSpPr txBox="1"/>
          <p:nvPr/>
        </p:nvSpPr>
        <p:spPr>
          <a:xfrm>
            <a:off x="314325" y="335845"/>
            <a:ext cx="112871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post </a:t>
            </a:r>
            <a:r>
              <a:rPr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＋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man </a:t>
            </a:r>
            <a:r>
              <a:rPr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＝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postman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sun</a:t>
            </a:r>
            <a:r>
              <a:rPr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＋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set </a:t>
            </a:r>
            <a:r>
              <a:rPr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＝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sunset</a:t>
            </a:r>
          </a:p>
          <a:p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098" name="Picture 2" descr="sun clipart に対する画像結果">
            <a:extLst>
              <a:ext uri="{FF2B5EF4-FFF2-40B4-BE49-F238E27FC236}">
                <a16:creationId xmlns:a16="http://schemas.microsoft.com/office/drawing/2014/main" id="{A3B73607-AF78-EB80-6710-5696A8066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2230055"/>
            <a:ext cx="939029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unset clipart に対する画像結果">
            <a:extLst>
              <a:ext uri="{FF2B5EF4-FFF2-40B4-BE49-F238E27FC236}">
                <a16:creationId xmlns:a16="http://schemas.microsoft.com/office/drawing/2014/main" id="{7D14DEA5-B297-5188-77C3-9923CA89B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494" y="2046670"/>
            <a:ext cx="1624105" cy="12294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et clipart に対する画像結果">
            <a:extLst>
              <a:ext uri="{FF2B5EF4-FFF2-40B4-BE49-F238E27FC236}">
                <a16:creationId xmlns:a16="http://schemas.microsoft.com/office/drawing/2014/main" id="{B21DE79B-948F-0B28-4CD2-15B30D23C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165093"/>
            <a:ext cx="1028700" cy="111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163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box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898858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D1F251A-0930-6179-6E9B-5A51ED25EF8E}"/>
              </a:ext>
            </a:extLst>
          </p:cNvPr>
          <p:cNvSpPr txBox="1"/>
          <p:nvPr/>
        </p:nvSpPr>
        <p:spPr>
          <a:xfrm>
            <a:off x="314325" y="335845"/>
            <a:ext cx="1128712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post </a:t>
            </a:r>
            <a:r>
              <a:rPr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＋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man </a:t>
            </a:r>
            <a:r>
              <a:rPr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＝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postman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sun</a:t>
            </a:r>
            <a:r>
              <a:rPr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＋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set </a:t>
            </a:r>
            <a:r>
              <a:rPr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＝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sunset</a:t>
            </a:r>
          </a:p>
          <a:p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foot </a:t>
            </a:r>
            <a:r>
              <a:rPr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＋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ball </a:t>
            </a:r>
            <a:r>
              <a:rPr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＝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football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122" name="Picture 2" descr="football clipart に対する画像結果">
            <a:extLst>
              <a:ext uri="{FF2B5EF4-FFF2-40B4-BE49-F238E27FC236}">
                <a16:creationId xmlns:a16="http://schemas.microsoft.com/office/drawing/2014/main" id="{5265F1D2-7511-941D-BD7E-492F92191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3162299"/>
            <a:ext cx="1604963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oot clipart に対する画像結果">
            <a:extLst>
              <a:ext uri="{FF2B5EF4-FFF2-40B4-BE49-F238E27FC236}">
                <a16:creationId xmlns:a16="http://schemas.microsoft.com/office/drawing/2014/main" id="{D0B5D28B-DE92-7A2C-9786-BFF9BF92D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3195636"/>
            <a:ext cx="1253706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ball clipart に対する画像結果">
            <a:extLst>
              <a:ext uri="{FF2B5EF4-FFF2-40B4-BE49-F238E27FC236}">
                <a16:creationId xmlns:a16="http://schemas.microsoft.com/office/drawing/2014/main" id="{D390417C-C13E-B721-D123-454A0D3C0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297" y="3362323"/>
            <a:ext cx="882728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8942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D1F251A-0930-6179-6E9B-5A51ED25EF8E}"/>
              </a:ext>
            </a:extLst>
          </p:cNvPr>
          <p:cNvSpPr txBox="1"/>
          <p:nvPr/>
        </p:nvSpPr>
        <p:spPr>
          <a:xfrm>
            <a:off x="314325" y="335845"/>
            <a:ext cx="1128712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post </a:t>
            </a:r>
            <a:r>
              <a:rPr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＋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man </a:t>
            </a:r>
            <a:r>
              <a:rPr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＝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postman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sun</a:t>
            </a:r>
            <a:r>
              <a:rPr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＋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set </a:t>
            </a:r>
            <a:r>
              <a:rPr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＝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sunset</a:t>
            </a:r>
          </a:p>
          <a:p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foot </a:t>
            </a:r>
            <a:r>
              <a:rPr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＋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ball </a:t>
            </a:r>
            <a:r>
              <a:rPr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＝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football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green </a:t>
            </a:r>
            <a:r>
              <a:rPr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＋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house </a:t>
            </a:r>
            <a:r>
              <a:rPr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＝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greenhouse</a:t>
            </a:r>
          </a:p>
          <a:p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146" name="Picture 2" descr="greenhouse clipart に対する画像結果">
            <a:extLst>
              <a:ext uri="{FF2B5EF4-FFF2-40B4-BE49-F238E27FC236}">
                <a16:creationId xmlns:a16="http://schemas.microsoft.com/office/drawing/2014/main" id="{C4E41D54-4D0C-EA28-4938-D73773B64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414" y="4210050"/>
            <a:ext cx="1956436" cy="163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green clipart に対する画像結果">
            <a:extLst>
              <a:ext uri="{FF2B5EF4-FFF2-40B4-BE49-F238E27FC236}">
                <a16:creationId xmlns:a16="http://schemas.microsoft.com/office/drawing/2014/main" id="{D87E374B-D4A2-B50F-0B11-F3BB09F0E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99" y="4285475"/>
            <a:ext cx="94297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ouse clipart に対する画像結果">
            <a:extLst>
              <a:ext uri="{FF2B5EF4-FFF2-40B4-BE49-F238E27FC236}">
                <a16:creationId xmlns:a16="http://schemas.microsoft.com/office/drawing/2014/main" id="{740AFC5A-5A46-A9B4-2E64-2541E5CBA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361" y="4210050"/>
            <a:ext cx="1221377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7961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D1F251A-0930-6179-6E9B-5A51ED25EF8E}"/>
              </a:ext>
            </a:extLst>
          </p:cNvPr>
          <p:cNvSpPr txBox="1"/>
          <p:nvPr/>
        </p:nvSpPr>
        <p:spPr>
          <a:xfrm>
            <a:off x="314325" y="335845"/>
            <a:ext cx="1128712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post </a:t>
            </a:r>
            <a:r>
              <a:rPr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＋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man </a:t>
            </a:r>
            <a:r>
              <a:rPr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＝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postman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sun</a:t>
            </a:r>
            <a:r>
              <a:rPr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＋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set </a:t>
            </a:r>
            <a:r>
              <a:rPr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＝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sunset</a:t>
            </a:r>
          </a:p>
          <a:p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foot </a:t>
            </a:r>
            <a:r>
              <a:rPr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＋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ball </a:t>
            </a:r>
            <a:r>
              <a:rPr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＝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football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green </a:t>
            </a:r>
            <a:r>
              <a:rPr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＋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house </a:t>
            </a:r>
            <a:r>
              <a:rPr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＝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greenhouse</a:t>
            </a:r>
          </a:p>
          <a:p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tooth </a:t>
            </a:r>
            <a:r>
              <a:rPr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＋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brush </a:t>
            </a:r>
            <a:r>
              <a:rPr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＝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toothbrush</a:t>
            </a:r>
          </a:p>
          <a:p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7170" name="Picture 2" descr="toothbrush clipart に対する画像結果">
            <a:extLst>
              <a:ext uri="{FF2B5EF4-FFF2-40B4-BE49-F238E27FC236}">
                <a16:creationId xmlns:a16="http://schemas.microsoft.com/office/drawing/2014/main" id="{B480B3FD-5A56-E504-4F8A-DA0F2FEE9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863" y="5324474"/>
            <a:ext cx="1424047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brush clipart に対する画像結果">
            <a:extLst>
              <a:ext uri="{FF2B5EF4-FFF2-40B4-BE49-F238E27FC236}">
                <a16:creationId xmlns:a16="http://schemas.microsoft.com/office/drawing/2014/main" id="{798F8144-ACE8-9F2F-0C03-D77C48E44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5202941"/>
            <a:ext cx="1647825" cy="131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tooth clipart に対する画像結果">
            <a:extLst>
              <a:ext uri="{FF2B5EF4-FFF2-40B4-BE49-F238E27FC236}">
                <a16:creationId xmlns:a16="http://schemas.microsoft.com/office/drawing/2014/main" id="{3E47BAB5-AF6D-87ED-0B85-E73D11141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5324474"/>
            <a:ext cx="981075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4733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D1F251A-0930-6179-6E9B-5A51ED25EF8E}"/>
              </a:ext>
            </a:extLst>
          </p:cNvPr>
          <p:cNvSpPr txBox="1"/>
          <p:nvPr/>
        </p:nvSpPr>
        <p:spPr>
          <a:xfrm>
            <a:off x="314325" y="335845"/>
            <a:ext cx="776287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post </a:t>
            </a:r>
            <a:r>
              <a:rPr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＋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man </a:t>
            </a:r>
            <a:r>
              <a:rPr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＝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postman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sun</a:t>
            </a:r>
            <a:r>
              <a:rPr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＋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set </a:t>
            </a:r>
            <a:r>
              <a:rPr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＝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sunset</a:t>
            </a:r>
          </a:p>
          <a:p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foot </a:t>
            </a:r>
            <a:r>
              <a:rPr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＋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ball </a:t>
            </a:r>
            <a:r>
              <a:rPr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＝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football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green </a:t>
            </a:r>
            <a:r>
              <a:rPr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＋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house </a:t>
            </a:r>
            <a:r>
              <a:rPr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＝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greenhouse</a:t>
            </a:r>
          </a:p>
          <a:p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tooth </a:t>
            </a:r>
            <a:r>
              <a:rPr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＋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brush </a:t>
            </a:r>
            <a:r>
              <a:rPr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＝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toothbrush</a:t>
            </a:r>
          </a:p>
          <a:p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tea </a:t>
            </a:r>
            <a:r>
              <a:rPr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＋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pot </a:t>
            </a:r>
            <a:r>
              <a:rPr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＝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teapot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8194" name="Picture 2" descr="teapot clipart に対する画像結果">
            <a:extLst>
              <a:ext uri="{FF2B5EF4-FFF2-40B4-BE49-F238E27FC236}">
                <a16:creationId xmlns:a16="http://schemas.microsoft.com/office/drawing/2014/main" id="{C6977EA4-ABAF-191A-1306-D3953D012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116" y="5600698"/>
            <a:ext cx="1465263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pot clipart に対する画像結果">
            <a:extLst>
              <a:ext uri="{FF2B5EF4-FFF2-40B4-BE49-F238E27FC236}">
                <a16:creationId xmlns:a16="http://schemas.microsoft.com/office/drawing/2014/main" id="{D22CBD46-4A39-A194-9F72-7597800FC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849" y="5734048"/>
            <a:ext cx="1043697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tea clipart に対する画像結果">
            <a:extLst>
              <a:ext uri="{FF2B5EF4-FFF2-40B4-BE49-F238E27FC236}">
                <a16:creationId xmlns:a16="http://schemas.microsoft.com/office/drawing/2014/main" id="{3F11B3BB-19B7-242E-F511-87ECB7B52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808" y="5561497"/>
            <a:ext cx="933450" cy="110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9599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2576842-75D6-466B-BE3D-38C094F825D6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dirty="0">
                <a:latin typeface="+mj-lt"/>
                <a:ea typeface="+mj-ea"/>
                <a:cs typeface="+mj-cs"/>
              </a:rPr>
              <a:t>Tricky Words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aseline="30000" dirty="0">
                <a:latin typeface="+mj-lt"/>
                <a:ea typeface="+mj-ea"/>
                <a:cs typeface="+mj-cs"/>
              </a:rPr>
              <a:t>4th </a:t>
            </a:r>
            <a:r>
              <a:rPr lang="en-US" altLang="ja-JP" sz="5400" dirty="0">
                <a:latin typeface="+mj-lt"/>
                <a:ea typeface="+mj-ea"/>
                <a:cs typeface="+mj-cs"/>
              </a:rPr>
              <a:t>set</a:t>
            </a:r>
            <a:endParaRPr kumimoji="1" lang="en-US" altLang="ja-JP" sz="54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83173CF-15F3-431A-A4F7-A1421FD4DA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65" r="15026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121638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FBB9C6E-4A0F-4F20-BF1E-B005CECB6C26}"/>
              </a:ext>
            </a:extLst>
          </p:cNvPr>
          <p:cNvSpPr txBox="1"/>
          <p:nvPr/>
        </p:nvSpPr>
        <p:spPr>
          <a:xfrm>
            <a:off x="-28575" y="2179320"/>
            <a:ext cx="61245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j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ew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el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CB0552E-5323-4B6E-8334-EA805A470976}"/>
              </a:ext>
            </a:extLst>
          </p:cNvPr>
          <p:cNvSpPr txBox="1"/>
          <p:nvPr/>
        </p:nvSpPr>
        <p:spPr>
          <a:xfrm>
            <a:off x="1228098" y="3306361"/>
            <a:ext cx="335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/>
              <a:t>/</a:t>
            </a:r>
            <a:r>
              <a:rPr lang="en-US" altLang="ja-JP" sz="6000" b="1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ue</a:t>
            </a:r>
            <a:r>
              <a:rPr kumimoji="1" lang="en-US" altLang="ja-JP" sz="6000" dirty="0"/>
              <a:t>/</a:t>
            </a:r>
            <a:endParaRPr kumimoji="1" lang="ja-JP" altLang="en-US" sz="6000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BEE0CAE-3DE9-4669-B216-EFBC365A5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9200" y="1675745"/>
            <a:ext cx="3352800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3531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57F0ACC-D4C8-477C-90CF-341200616F54}"/>
              </a:ext>
            </a:extLst>
          </p:cNvPr>
          <p:cNvSpPr txBox="1"/>
          <p:nvPr/>
        </p:nvSpPr>
        <p:spPr>
          <a:xfrm>
            <a:off x="4224793" y="2125829"/>
            <a:ext cx="46598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n</a:t>
            </a:r>
            <a:r>
              <a:rPr kumimoji="1"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ew</a:t>
            </a:r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spaper</a:t>
            </a:r>
            <a:endParaRPr kumimoji="1" lang="ja-JP" altLang="en-US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43C2194-656B-4542-9BC6-48457C0CBD48}"/>
              </a:ext>
            </a:extLst>
          </p:cNvPr>
          <p:cNvSpPr txBox="1"/>
          <p:nvPr/>
        </p:nvSpPr>
        <p:spPr>
          <a:xfrm>
            <a:off x="2832966" y="-87203"/>
            <a:ext cx="27836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ch</a:t>
            </a:r>
            <a:r>
              <a:rPr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ew</a:t>
            </a:r>
            <a:endParaRPr kumimoji="1" lang="ja-JP" altLang="en-US" sz="6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A8A6917-30B6-4E11-A5F0-1498D6EB3A18}"/>
              </a:ext>
            </a:extLst>
          </p:cNvPr>
          <p:cNvSpPr txBox="1"/>
          <p:nvPr/>
        </p:nvSpPr>
        <p:spPr>
          <a:xfrm>
            <a:off x="0" y="-11442"/>
            <a:ext cx="22268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f</a:t>
            </a:r>
            <a:r>
              <a:rPr kumimoji="1"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ew</a:t>
            </a:r>
            <a:endParaRPr kumimoji="1" lang="ja-JP" altLang="en-US" sz="6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02626F9-4710-4AED-8B61-4EA08146D669}"/>
              </a:ext>
            </a:extLst>
          </p:cNvPr>
          <p:cNvSpPr txBox="1"/>
          <p:nvPr/>
        </p:nvSpPr>
        <p:spPr>
          <a:xfrm>
            <a:off x="1972712" y="2173458"/>
            <a:ext cx="27036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n</a:t>
            </a:r>
            <a:r>
              <a:rPr kumimoji="1"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ew</a:t>
            </a:r>
            <a:endParaRPr kumimoji="1" lang="ja-JP" altLang="en-US" sz="6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DD8BF3D-A1EC-4D2B-B5EB-B3657DD5855A}"/>
              </a:ext>
            </a:extLst>
          </p:cNvPr>
          <p:cNvSpPr txBox="1"/>
          <p:nvPr/>
        </p:nvSpPr>
        <p:spPr>
          <a:xfrm>
            <a:off x="5875507" y="-52486"/>
            <a:ext cx="28666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dr</a:t>
            </a:r>
            <a:r>
              <a:rPr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ew</a:t>
            </a:r>
            <a:endParaRPr kumimoji="1" lang="ja-JP" altLang="en-US" sz="6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86F987B-C02D-4176-AAB0-A35CC8BDC598}"/>
              </a:ext>
            </a:extLst>
          </p:cNvPr>
          <p:cNvSpPr txBox="1"/>
          <p:nvPr/>
        </p:nvSpPr>
        <p:spPr>
          <a:xfrm>
            <a:off x="86955" y="2258597"/>
            <a:ext cx="23373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fl</a:t>
            </a:r>
            <a:r>
              <a:rPr kumimoji="1"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ew</a:t>
            </a:r>
            <a:endParaRPr kumimoji="1" lang="ja-JP" altLang="en-US" sz="6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9BAFC55-759D-4541-B49F-1A218882C471}"/>
              </a:ext>
            </a:extLst>
          </p:cNvPr>
          <p:cNvSpPr txBox="1"/>
          <p:nvPr/>
        </p:nvSpPr>
        <p:spPr>
          <a:xfrm>
            <a:off x="86955" y="4420065"/>
            <a:ext cx="258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gr</a:t>
            </a:r>
            <a:r>
              <a:rPr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ew</a:t>
            </a:r>
            <a:endParaRPr kumimoji="1" lang="ja-JP" altLang="en-US" sz="6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D5B6204-06F8-4C7D-B1CC-00B1F170F1FB}"/>
              </a:ext>
            </a:extLst>
          </p:cNvPr>
          <p:cNvSpPr txBox="1"/>
          <p:nvPr/>
        </p:nvSpPr>
        <p:spPr>
          <a:xfrm>
            <a:off x="3195983" y="4422615"/>
            <a:ext cx="2402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p</a:t>
            </a:r>
            <a:r>
              <a:rPr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ew</a:t>
            </a:r>
            <a:r>
              <a:rPr lang="ja-JP" alt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　</a:t>
            </a:r>
            <a:endParaRPr kumimoji="1" lang="ja-JP" altLang="en-US" sz="6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B9B56FA-6811-427C-A610-82F0775BC85D}"/>
              </a:ext>
            </a:extLst>
          </p:cNvPr>
          <p:cNvSpPr txBox="1"/>
          <p:nvPr/>
        </p:nvSpPr>
        <p:spPr>
          <a:xfrm>
            <a:off x="8768778" y="305068"/>
            <a:ext cx="3210041" cy="6247864"/>
          </a:xfrm>
          <a:prstGeom prst="rect">
            <a:avLst/>
          </a:prstGeom>
          <a:noFill/>
          <a:ln w="76200">
            <a:solidFill>
              <a:srgbClr val="CC99FF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bud</a:t>
            </a: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sun</a:t>
            </a:r>
          </a:p>
          <a:p>
            <a:pPr algn="ctr"/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held</a:t>
            </a: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f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ew</a:t>
            </a:r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fl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ew</a:t>
            </a:r>
            <a:endParaRPr kumimoji="1" lang="en-US" altLang="ja-JP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gr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ew</a:t>
            </a:r>
          </a:p>
          <a:p>
            <a:pPr algn="ctr"/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ew</a:t>
            </a: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because </a:t>
            </a: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want</a:t>
            </a: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ew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spaper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5E12E1AD-1B5A-4784-806A-EAA83E05F215}"/>
              </a:ext>
            </a:extLst>
          </p:cNvPr>
          <p:cNvSpPr txBox="1"/>
          <p:nvPr/>
        </p:nvSpPr>
        <p:spPr>
          <a:xfrm>
            <a:off x="5956966" y="4338861"/>
            <a:ext cx="27036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n</a:t>
            </a:r>
            <a:r>
              <a:rPr kumimoji="1"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ew</a:t>
            </a:r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t</a:t>
            </a:r>
            <a:endParaRPr kumimoji="1" lang="ja-JP" altLang="en-US" sz="6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F9FCAF04-571F-4BBA-BC88-F11FB307F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510" y="767848"/>
            <a:ext cx="1691201" cy="1641984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89B5A125-AD9C-4C50-84BB-E46719542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4037" y="717520"/>
            <a:ext cx="1937916" cy="161925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FCB117FE-32B1-40DF-B7F6-0397AD268F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6875" y="767848"/>
            <a:ext cx="1468406" cy="1692312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91B4CCDC-C723-4089-981C-07569DFB11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039" y="2993648"/>
            <a:ext cx="1885296" cy="170703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9D192DE1-20E9-4FED-B242-5FEE669EB2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7925" y="3032339"/>
            <a:ext cx="2230966" cy="1619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C87CA7B6-FDBA-452D-B6AA-77BC3B9D24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58048" y="3011268"/>
            <a:ext cx="3404966" cy="1509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693B8AD0-CF70-46F9-803D-BD101B6F09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8594" y="5353521"/>
            <a:ext cx="2478973" cy="1504480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D776B003-6700-4DE8-9C95-001E323B43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14994" y="5327770"/>
            <a:ext cx="1543054" cy="1468868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6C682751-19E8-4A9D-9145-31A93D13521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20160" y="5072339"/>
            <a:ext cx="1977301" cy="1642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B2AF80C8-E4F2-457C-91C0-4E45E91519A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20848" y="500667"/>
            <a:ext cx="766260" cy="143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5283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lowchart: Document 34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833C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C1F0EFF-FC86-48E9-AD72-37CE04700DF0}"/>
              </a:ext>
            </a:extLst>
          </p:cNvPr>
          <p:cNvSpPr txBox="1"/>
          <p:nvPr/>
        </p:nvSpPr>
        <p:spPr>
          <a:xfrm>
            <a:off x="838200" y="171162"/>
            <a:ext cx="2840182" cy="2371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32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Activity page</a:t>
            </a:r>
            <a:endParaRPr kumimoji="1" lang="en-US" altLang="ja-JP" sz="3200" b="1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grammar 1 に対する画像結果">
            <a:extLst>
              <a:ext uri="{FF2B5EF4-FFF2-40B4-BE49-F238E27FC236}">
                <a16:creationId xmlns:a16="http://schemas.microsoft.com/office/drawing/2014/main" id="{BDE6CA07-3DF0-9B3A-046B-AB7E3AAEE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932" y="1700213"/>
            <a:ext cx="2657475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5268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6F06FF6-E647-4B90-9587-92A23CD19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1CC16AD-1CAB-40BA-9EF0-2529EDB53A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51" r="-1" b="-1"/>
          <a:stretch/>
        </p:blipFill>
        <p:spPr>
          <a:xfrm>
            <a:off x="7734082" y="2193455"/>
            <a:ext cx="2367545" cy="2239397"/>
          </a:xfrm>
          <a:prstGeom prst="rect">
            <a:avLst/>
          </a:prstGeom>
        </p:spPr>
      </p:pic>
      <p:sp>
        <p:nvSpPr>
          <p:cNvPr id="15" name="Freeform 5">
            <a:extLst>
              <a:ext uri="{FF2B5EF4-FFF2-40B4-BE49-F238E27FC236}">
                <a16:creationId xmlns:a16="http://schemas.microsoft.com/office/drawing/2014/main" id="{2EF921D5-511C-4DC5-B790-F7BD0854EA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E66D192E-0493-427F-AD26-8AA2E6C7C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93303922-F214-4A45-B3DE-04644F747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5679EF62-F54A-461E-AC2A-53AAE743A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258859" y="1118007"/>
            <a:ext cx="5634295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E31475-7B6E-456A-A802-35B346783F8C}"/>
              </a:ext>
            </a:extLst>
          </p:cNvPr>
          <p:cNvSpPr txBox="1"/>
          <p:nvPr/>
        </p:nvSpPr>
        <p:spPr>
          <a:xfrm>
            <a:off x="1570455" y="1426969"/>
            <a:ext cx="5158973" cy="30058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</a:t>
            </a:r>
            <a:r>
              <a:rPr kumimoji="1" lang="en-US" altLang="ja-JP" sz="5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ictation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88932C3-D212-412A-BF74-EA8866937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011" y="2791041"/>
            <a:ext cx="915682" cy="86042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859C02E-91E4-4BAC-A6E8-388122EB6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6356" y="2193455"/>
            <a:ext cx="1056319" cy="99257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FADB8C5-9F6B-4C96-A3A1-4568E4CC6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7981" y="114154"/>
            <a:ext cx="903919" cy="849372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1BD3AEBB-1903-4BC1-860F-EAD636DD86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0185" y="4574943"/>
            <a:ext cx="815402" cy="766197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C54C1C94-CE22-4ABD-BF13-366CFA3D65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7012" y="592038"/>
            <a:ext cx="1066089" cy="1051938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AEDFB9AB-13E0-4174-8FAB-82EBFE6B46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6970" y="4702603"/>
            <a:ext cx="1371011" cy="1352812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F4CF5AB0-267E-4CF6-87B8-0D25157CF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9760" y="146686"/>
            <a:ext cx="846074" cy="834843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6C1A61C9-DEB5-49ED-A3DA-F8E2D19297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9318" y="5373145"/>
            <a:ext cx="1118987" cy="1448435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FE62E2EF-14C8-478D-9430-4A65FB397D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839" y="5409565"/>
            <a:ext cx="1118987" cy="1448435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43FA3E32-8077-4A9B-96CC-D0BEDE0F9B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78899" y="5262879"/>
            <a:ext cx="1324283" cy="1448435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890DEBC4-44F0-4BF5-9E90-5F822E39E6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7364" y="5868621"/>
            <a:ext cx="934481" cy="934481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21DC0BC9-DCD3-40B0-A57E-8D3150F302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083" y="74800"/>
            <a:ext cx="1051938" cy="1051938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10BD3901-2B9F-4C00-A8E2-872DD277EC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8575" y="5522199"/>
            <a:ext cx="1118987" cy="122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132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304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f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ew	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	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6944FBA-2181-4FC7-8F11-B483FC058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6080" y="1681408"/>
            <a:ext cx="4602480" cy="445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548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box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job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976866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304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f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ew	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n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ew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	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3B28BD1-9B41-4F66-8B7F-FBF050D90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7025" y="2902641"/>
            <a:ext cx="4337950" cy="315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105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304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f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ew	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n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ew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p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ew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	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2D57FBC-6D97-4786-95B1-007E3B3F4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9269" y="2521648"/>
            <a:ext cx="3762996" cy="358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2321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304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f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ew	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n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ew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p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ew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gr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	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6FC6EBE-43C2-4349-B882-1A9C448CF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5036" y="2777678"/>
            <a:ext cx="5919857" cy="359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4676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304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f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ew	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n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ew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p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ew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gr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5. ch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6240CFD-1537-4299-A186-7347F8E45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4012" y="2642456"/>
            <a:ext cx="4596468" cy="383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2464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304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f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ew	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n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ew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p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ew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gr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5. ch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6. dr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F4228E3-A9E3-4A09-A3A3-CE7AC9A4A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08" y="2540942"/>
            <a:ext cx="3589592" cy="414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9209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4056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f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ew	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n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ew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p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ew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gr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5. ch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6. dr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A f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more can go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000CA9A-E386-43D4-851F-D0AB97E6B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640" y="3172107"/>
            <a:ext cx="3134559" cy="303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2566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5072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f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ew	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n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ew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p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ew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gr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5. ch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6. dr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A f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more can go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8. There is my n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bike.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6A0DF6C-B1B4-47D4-88E4-0B97D0DEA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1040" y="3921060"/>
            <a:ext cx="3698240" cy="255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6418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6087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f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ew	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n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ew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p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ew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gr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5. ch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6. dr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A f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more can go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8. There is my n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bike.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9.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He dr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a newt.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929F0FF-614F-47F6-A582-E73B6B349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4801" y="2687116"/>
            <a:ext cx="2549208" cy="2940581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C1C8A6BA-50DE-4F68-8ECD-93C82DBC5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922" y="5211937"/>
            <a:ext cx="1975275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7298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Triangle 28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5B2271-EDBA-42D6-89AD-6C88E1EB4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89833" y="1056640"/>
            <a:ext cx="4360324" cy="3494398"/>
          </a:xfrm>
        </p:spPr>
        <p:txBody>
          <a:bodyPr anchor="b">
            <a:normAutofit/>
          </a:bodyPr>
          <a:lstStyle/>
          <a:p>
            <a:pPr algn="l"/>
            <a:r>
              <a:rPr lang="en-US" altLang="ja-JP" sz="5000" b="1">
                <a:latin typeface="Cavolini" panose="03000502040302020204" pitchFamily="66" charset="0"/>
                <a:cs typeface="Cavolini" panose="03000502040302020204" pitchFamily="66" charset="0"/>
              </a:rPr>
              <a:t>Thank you!</a:t>
            </a:r>
            <a:br>
              <a:rPr lang="en-US" altLang="ja-JP" sz="5000" b="1">
                <a:latin typeface="Cavolini" panose="03000502040302020204" pitchFamily="66" charset="0"/>
                <a:cs typeface="Cavolini" panose="03000502040302020204" pitchFamily="66" charset="0"/>
              </a:rPr>
            </a:br>
            <a:br>
              <a:rPr lang="en-US" altLang="ja-JP" sz="5000" b="1"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n-US" altLang="ja-JP" sz="5000" b="1">
                <a:latin typeface="Cavolini" panose="03000502040302020204" pitchFamily="66" charset="0"/>
                <a:cs typeface="Cavolini" panose="03000502040302020204" pitchFamily="66" charset="0"/>
              </a:rPr>
              <a:t>See you </a:t>
            </a:r>
            <a:br>
              <a:rPr lang="en-US" altLang="ja-JP" sz="5000" b="1"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n-US" altLang="ja-JP" sz="5000" b="1">
                <a:latin typeface="Cavolini" panose="03000502040302020204" pitchFamily="66" charset="0"/>
                <a:cs typeface="Cavolini" panose="03000502040302020204" pitchFamily="66" charset="0"/>
              </a:rPr>
              <a:t>next time.</a:t>
            </a:r>
            <a:endParaRPr kumimoji="1" lang="ja-JP" altLang="en-US" sz="5000" b="1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64107C7-9093-426B-B5F7-889996BE60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2" r="-1" b="-1"/>
          <a:stretch/>
        </p:blipFill>
        <p:spPr>
          <a:xfrm>
            <a:off x="688562" y="1263665"/>
            <a:ext cx="5474323" cy="5607882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5201" y="623275"/>
            <a:ext cx="5141626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図 8" descr="食品 が含まれている画像&#10;&#10;自動的に生成された説明">
            <a:extLst>
              <a:ext uri="{FF2B5EF4-FFF2-40B4-BE49-F238E27FC236}">
                <a16:creationId xmlns:a16="http://schemas.microsoft.com/office/drawing/2014/main" id="{06686597-B851-492A-80C2-671983FF32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45" y="170815"/>
            <a:ext cx="257175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606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box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job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bulb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7926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box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job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bulb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own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34178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box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job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bulb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own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grow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81585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box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job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bulb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own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grow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334000" y="1442719"/>
            <a:ext cx="6339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elbow</a:t>
            </a:r>
          </a:p>
        </p:txBody>
      </p:sp>
    </p:spTree>
    <p:extLst>
      <p:ext uri="{BB962C8B-B14F-4D97-AF65-F5344CB8AC3E}">
        <p14:creationId xmlns:p14="http://schemas.microsoft.com/office/powerpoint/2010/main" val="3608660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box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job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bulb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own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grow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334000" y="1442719"/>
            <a:ext cx="6339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elbow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7. yellow</a:t>
            </a:r>
          </a:p>
        </p:txBody>
      </p:sp>
    </p:spTree>
    <p:extLst>
      <p:ext uri="{BB962C8B-B14F-4D97-AF65-F5344CB8AC3E}">
        <p14:creationId xmlns:p14="http://schemas.microsoft.com/office/powerpoint/2010/main" val="361691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641</Words>
  <Application>Microsoft Office PowerPoint</Application>
  <PresentationFormat>ワイド画面</PresentationFormat>
  <Paragraphs>187</Paragraphs>
  <Slides>48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48</vt:i4>
      </vt:variant>
    </vt:vector>
  </HeadingPairs>
  <TitlesOfParts>
    <vt:vector size="55" baseType="lpstr">
      <vt:lpstr>游ゴシック</vt:lpstr>
      <vt:lpstr>游ゴシック Light</vt:lpstr>
      <vt:lpstr>Aharoni</vt:lpstr>
      <vt:lpstr>Arial</vt:lpstr>
      <vt:lpstr>Calibri</vt:lpstr>
      <vt:lpstr>Cavolini</vt:lpstr>
      <vt:lpstr>Office テーマ</vt:lpstr>
      <vt:lpstr>Jolly Grammar 1-24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Thank you!  See you  next time.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Jolly Grammar 1-24</dc:title>
  <dc:creator>矢野 義紀</dc:creator>
  <cp:lastModifiedBy>矢野 義紀</cp:lastModifiedBy>
  <cp:revision>8</cp:revision>
  <dcterms:created xsi:type="dcterms:W3CDTF">2021-01-23T09:42:08Z</dcterms:created>
  <dcterms:modified xsi:type="dcterms:W3CDTF">2022-11-29T08:10:20Z</dcterms:modified>
</cp:coreProperties>
</file>