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73" r:id="rId3"/>
    <p:sldId id="458" r:id="rId4"/>
    <p:sldId id="496" r:id="rId5"/>
    <p:sldId id="495" r:id="rId6"/>
    <p:sldId id="494" r:id="rId7"/>
    <p:sldId id="493" r:id="rId8"/>
    <p:sldId id="492" r:id="rId9"/>
    <p:sldId id="491" r:id="rId10"/>
    <p:sldId id="490" r:id="rId11"/>
    <p:sldId id="489" r:id="rId12"/>
    <p:sldId id="488" r:id="rId13"/>
    <p:sldId id="258" r:id="rId14"/>
    <p:sldId id="497" r:id="rId15"/>
    <p:sldId id="441" r:id="rId16"/>
    <p:sldId id="498" r:id="rId17"/>
    <p:sldId id="467" r:id="rId18"/>
    <p:sldId id="499" r:id="rId19"/>
    <p:sldId id="500" r:id="rId20"/>
    <p:sldId id="503" r:id="rId21"/>
    <p:sldId id="505" r:id="rId22"/>
    <p:sldId id="525" r:id="rId23"/>
    <p:sldId id="506" r:id="rId24"/>
    <p:sldId id="504" r:id="rId25"/>
    <p:sldId id="349" r:id="rId26"/>
    <p:sldId id="501" r:id="rId27"/>
    <p:sldId id="502" r:id="rId28"/>
    <p:sldId id="507" r:id="rId29"/>
    <p:sldId id="508" r:id="rId30"/>
    <p:sldId id="509" r:id="rId31"/>
    <p:sldId id="510" r:id="rId32"/>
    <p:sldId id="511" r:id="rId33"/>
    <p:sldId id="512" r:id="rId34"/>
    <p:sldId id="513" r:id="rId35"/>
    <p:sldId id="514" r:id="rId36"/>
    <p:sldId id="515" r:id="rId37"/>
    <p:sldId id="423" r:id="rId38"/>
    <p:sldId id="354" r:id="rId39"/>
    <p:sldId id="524" r:id="rId40"/>
    <p:sldId id="260" r:id="rId41"/>
    <p:sldId id="479" r:id="rId42"/>
    <p:sldId id="523" r:id="rId43"/>
    <p:sldId id="522" r:id="rId44"/>
    <p:sldId id="521" r:id="rId45"/>
    <p:sldId id="520" r:id="rId46"/>
    <p:sldId id="519" r:id="rId47"/>
    <p:sldId id="518" r:id="rId48"/>
    <p:sldId id="517" r:id="rId49"/>
    <p:sldId id="516" r:id="rId50"/>
    <p:sldId id="332" r:id="rId5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" r="-1" b="19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1-16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time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smile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prize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like</a:t>
            </a:r>
          </a:p>
        </p:txBody>
      </p:sp>
    </p:spTree>
    <p:extLst>
      <p:ext uri="{BB962C8B-B14F-4D97-AF65-F5344CB8AC3E}">
        <p14:creationId xmlns:p14="http://schemas.microsoft.com/office/powerpoint/2010/main" val="164778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time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smile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prize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like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have</a:t>
            </a:r>
          </a:p>
        </p:txBody>
      </p:sp>
    </p:spTree>
    <p:extLst>
      <p:ext uri="{BB962C8B-B14F-4D97-AF65-F5344CB8AC3E}">
        <p14:creationId xmlns:p14="http://schemas.microsoft.com/office/powerpoint/2010/main" val="302695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time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smile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prize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like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have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bridesmaid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36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096000" y="1783959"/>
            <a:ext cx="529587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Nouns &amp; Verbs.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B72495B-BC22-4100-A432-6E986841F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714499" y="1536174"/>
            <a:ext cx="9563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6000" b="1" i="1" dirty="0">
                <a:latin typeface="Cavolini" panose="03000502040302020204" pitchFamily="66" charset="0"/>
                <a:cs typeface="Cavolini" panose="03000502040302020204" pitchFamily="66" charset="0"/>
              </a:rPr>
              <a:t>races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hill.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runs in the </a:t>
            </a:r>
            <a:r>
              <a:rPr kumimoji="1" lang="en-US" altLang="ja-JP" sz="6000" b="1" i="1" dirty="0">
                <a:latin typeface="Cavolini" panose="03000502040302020204" pitchFamily="66" charset="0"/>
                <a:cs typeface="Cavolini" panose="03000502040302020204" pitchFamily="66" charset="0"/>
              </a:rPr>
              <a:t>race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3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714499" y="1536174"/>
            <a:ext cx="9563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6000" b="1" i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races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hill.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runs in the </a:t>
            </a:r>
            <a:r>
              <a:rPr kumimoji="1" lang="en-US" altLang="ja-JP" sz="6000" b="1" i="1" dirty="0">
                <a:latin typeface="Cavolini" panose="03000502040302020204" pitchFamily="66" charset="0"/>
                <a:cs typeface="Cavolini" panose="03000502040302020204" pitchFamily="66" charset="0"/>
              </a:rPr>
              <a:t>race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52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1714499" y="1536174"/>
            <a:ext cx="9563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6000" b="1" i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races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up the hill.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She runs in the </a:t>
            </a:r>
            <a:r>
              <a:rPr kumimoji="1" lang="en-US" altLang="ja-JP" sz="6000" b="1" i="1" u="heavy" dirty="0">
                <a:latin typeface="Cavolini" panose="03000502040302020204" pitchFamily="66" charset="0"/>
                <a:cs typeface="Cavolini" panose="03000502040302020204" pitchFamily="66" charset="0"/>
              </a:rPr>
              <a:t>race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2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647701" y="1536174"/>
            <a:ext cx="1062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Today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38BE9-ECEB-4238-AC93-D2D3E717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949" y="545465"/>
            <a:ext cx="2576776" cy="288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03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647701" y="1536174"/>
            <a:ext cx="1062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Today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wished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38BE9-ECEB-4238-AC93-D2D3E717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324" y="393065"/>
            <a:ext cx="2576776" cy="288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86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469923-3CE8-4AF6-9722-ACCF687CEEF6}"/>
              </a:ext>
            </a:extLst>
          </p:cNvPr>
          <p:cNvSpPr txBox="1"/>
          <p:nvPr/>
        </p:nvSpPr>
        <p:spPr>
          <a:xfrm>
            <a:off x="647701" y="1536174"/>
            <a:ext cx="10629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Today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wish</a:t>
            </a:r>
            <a:r>
              <a:rPr kumimoji="1" lang="en-US" altLang="ja-JP" sz="6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38BE9-ECEB-4238-AC93-D2D3E717B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288" y="173991"/>
            <a:ext cx="1802211" cy="201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54EA9E6-3A7D-4B0D-A192-E59A00332AFB}"/>
              </a:ext>
            </a:extLst>
          </p:cNvPr>
          <p:cNvSpPr txBox="1"/>
          <p:nvPr/>
        </p:nvSpPr>
        <p:spPr>
          <a:xfrm>
            <a:off x="3914774" y="2514600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resent tense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D0F5F4-9008-4DCB-96B9-BC8930C19085}"/>
              </a:ext>
            </a:extLst>
          </p:cNvPr>
          <p:cNvSpPr txBox="1"/>
          <p:nvPr/>
        </p:nvSpPr>
        <p:spPr>
          <a:xfrm>
            <a:off x="5753099" y="5324862"/>
            <a:ext cx="482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tense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6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eck here for the latest news from Jolly Phonics.">
            <a:extLst>
              <a:ext uri="{FF2B5EF4-FFF2-40B4-BE49-F238E27FC236}">
                <a16:creationId xmlns:a16="http://schemas.microsoft.com/office/drawing/2014/main" id="{4735DB53-3882-4F7A-AA61-1212D05C2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 b="63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4000" b="1" dirty="0">
                <a:latin typeface="+mj-lt"/>
                <a:ea typeface="+mj-ea"/>
                <a:cs typeface="+mj-cs"/>
              </a:rPr>
              <a:t>15</a:t>
            </a:r>
            <a:endParaRPr kumimoji="1" lang="en-US" altLang="ja-JP" sz="40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8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37582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02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49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lang="en-US" altLang="ja-JP" sz="6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231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8E32C8-B4BA-4752-9A47-331C02B158F6}"/>
              </a:ext>
            </a:extLst>
          </p:cNvPr>
          <p:cNvSpPr txBox="1"/>
          <p:nvPr/>
        </p:nvSpPr>
        <p:spPr>
          <a:xfrm>
            <a:off x="1657350" y="619125"/>
            <a:ext cx="94773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     Today,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ja-JP" altLang="en-US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Yesterday, I </a:t>
            </a:r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  <a:r>
              <a:rPr lang="en-US" altLang="ja-JP" sz="6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4995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585882" y="2327607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80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3A8F511-27CE-4E83-A08C-D5D8AECF8E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879" r="5376" b="-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D996C2-C38F-4C8A-99D5-0D912F3F95B9}"/>
              </a:ext>
            </a:extLst>
          </p:cNvPr>
          <p:cNvSpPr txBox="1"/>
          <p:nvPr/>
        </p:nvSpPr>
        <p:spPr>
          <a:xfrm>
            <a:off x="2333625" y="-33487"/>
            <a:ext cx="36194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paint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lik</a:t>
            </a:r>
            <a:r>
              <a:rPr kumimoji="1"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shout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441A3C-234E-4D02-951A-FD2909D0D864}"/>
              </a:ext>
            </a:extLst>
          </p:cNvPr>
          <p:cNvSpPr txBox="1"/>
          <p:nvPr/>
        </p:nvSpPr>
        <p:spPr>
          <a:xfrm>
            <a:off x="6629400" y="-33487"/>
            <a:ext cx="36194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wav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48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skat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twist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07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D996C2-C38F-4C8A-99D5-0D912F3F95B9}"/>
              </a:ext>
            </a:extLst>
          </p:cNvPr>
          <p:cNvSpPr txBox="1"/>
          <p:nvPr/>
        </p:nvSpPr>
        <p:spPr>
          <a:xfrm>
            <a:off x="2333625" y="-33487"/>
            <a:ext cx="36194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jump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paint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lik</a:t>
            </a:r>
            <a:r>
              <a:rPr kumimoji="1"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shout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rest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2441A3C-234E-4D02-951A-FD2909D0D864}"/>
              </a:ext>
            </a:extLst>
          </p:cNvPr>
          <p:cNvSpPr txBox="1"/>
          <p:nvPr/>
        </p:nvSpPr>
        <p:spPr>
          <a:xfrm>
            <a:off x="6629400" y="-33487"/>
            <a:ext cx="3619499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hop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play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wav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en-US" altLang="ja-JP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skat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67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brushed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look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cooked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93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look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cooked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3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0436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look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cooked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399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cooked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940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cooked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DCF2F4B-A68F-4A2C-B070-936A2BA77A21}"/>
              </a:ext>
            </a:extLst>
          </p:cNvPr>
          <p:cNvSpPr/>
          <p:nvPr/>
        </p:nvSpPr>
        <p:spPr>
          <a:xfrm>
            <a:off x="9725025" y="2724150"/>
            <a:ext cx="2190750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891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DCF2F4B-A68F-4A2C-B070-936A2BA77A21}"/>
              </a:ext>
            </a:extLst>
          </p:cNvPr>
          <p:cNvSpPr/>
          <p:nvPr/>
        </p:nvSpPr>
        <p:spPr>
          <a:xfrm>
            <a:off x="9725025" y="2724150"/>
            <a:ext cx="2190750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358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started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DCF2F4B-A68F-4A2C-B070-936A2BA77A21}"/>
              </a:ext>
            </a:extLst>
          </p:cNvPr>
          <p:cNvSpPr/>
          <p:nvPr/>
        </p:nvSpPr>
        <p:spPr>
          <a:xfrm>
            <a:off x="9725025" y="2724150"/>
            <a:ext cx="2190750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78E7587-046D-4F78-9E78-C214A870ABDE}"/>
              </a:ext>
            </a:extLst>
          </p:cNvPr>
          <p:cNvSpPr/>
          <p:nvPr/>
        </p:nvSpPr>
        <p:spPr>
          <a:xfrm>
            <a:off x="8105775" y="3934152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09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started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DCF2F4B-A68F-4A2C-B070-936A2BA77A21}"/>
              </a:ext>
            </a:extLst>
          </p:cNvPr>
          <p:cNvSpPr/>
          <p:nvPr/>
        </p:nvSpPr>
        <p:spPr>
          <a:xfrm>
            <a:off x="9725025" y="2724150"/>
            <a:ext cx="2190750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78E7587-046D-4F78-9E78-C214A870ABDE}"/>
              </a:ext>
            </a:extLst>
          </p:cNvPr>
          <p:cNvSpPr/>
          <p:nvPr/>
        </p:nvSpPr>
        <p:spPr>
          <a:xfrm>
            <a:off x="8105775" y="3934152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849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AC0C9C-29F6-4045-A131-35F70D4C3280}"/>
              </a:ext>
            </a:extLst>
          </p:cNvPr>
          <p:cNvSpPr txBox="1"/>
          <p:nvPr/>
        </p:nvSpPr>
        <p:spPr>
          <a:xfrm>
            <a:off x="61913" y="1447800"/>
            <a:ext cx="120681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brushed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her hair.		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look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out of the window.	past/present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dinner.	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			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race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started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 the park.	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past/present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0CC22E7-8081-483F-9AA0-C00B9E97D3C7}"/>
              </a:ext>
            </a:extLst>
          </p:cNvPr>
          <p:cNvSpPr/>
          <p:nvPr/>
        </p:nvSpPr>
        <p:spPr>
          <a:xfrm>
            <a:off x="8105775" y="1447800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DCF2F4B-A68F-4A2C-B070-936A2BA77A21}"/>
              </a:ext>
            </a:extLst>
          </p:cNvPr>
          <p:cNvSpPr/>
          <p:nvPr/>
        </p:nvSpPr>
        <p:spPr>
          <a:xfrm>
            <a:off x="9725025" y="2724150"/>
            <a:ext cx="2190750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78E7587-046D-4F78-9E78-C214A870ABDE}"/>
              </a:ext>
            </a:extLst>
          </p:cNvPr>
          <p:cNvSpPr/>
          <p:nvPr/>
        </p:nvSpPr>
        <p:spPr>
          <a:xfrm>
            <a:off x="8105775" y="3934152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951269A-BCE0-4754-80EB-387E5A0E5E26}"/>
              </a:ext>
            </a:extLst>
          </p:cNvPr>
          <p:cNvSpPr/>
          <p:nvPr/>
        </p:nvSpPr>
        <p:spPr>
          <a:xfrm>
            <a:off x="8248650" y="5144155"/>
            <a:ext cx="1724025" cy="704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2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+mj-lt"/>
                <a:ea typeface="+mj-ea"/>
                <a:cs typeface="+mj-cs"/>
              </a:rPr>
              <a:t>3</a:t>
            </a: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rd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 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447675" y="2057400"/>
            <a:ext cx="612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tadp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96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9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9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14805" y="3895725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0" dirty="0"/>
              <a:t>/</a:t>
            </a:r>
            <a:r>
              <a:rPr lang="en-US" altLang="ja-JP" sz="8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kumimoji="1" lang="en-US" altLang="ja-JP" sz="8000" dirty="0"/>
              <a:t>/</a:t>
            </a:r>
            <a:endParaRPr kumimoji="1" lang="ja-JP" altLang="en-US" sz="8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24A29C-641D-4235-8027-4ABC1931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997" y="594359"/>
            <a:ext cx="5308283" cy="530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249739" y="4455650"/>
            <a:ext cx="2163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240686" y="132741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235563" y="4486421"/>
            <a:ext cx="2073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lot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snap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bone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nose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globe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tadpole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597025" y="148337"/>
            <a:ext cx="18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gl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4474173" y="4484913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A481FE-7163-4E36-83F1-651123847F1A}"/>
              </a:ext>
            </a:extLst>
          </p:cNvPr>
          <p:cNvSpPr txBox="1"/>
          <p:nvPr/>
        </p:nvSpPr>
        <p:spPr>
          <a:xfrm>
            <a:off x="2686111" y="2279768"/>
            <a:ext cx="349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tadp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F0421B-3E21-4267-B8CA-40C6062858CE}"/>
              </a:ext>
            </a:extLst>
          </p:cNvPr>
          <p:cNvSpPr txBox="1"/>
          <p:nvPr/>
        </p:nvSpPr>
        <p:spPr>
          <a:xfrm>
            <a:off x="4567126" y="157913"/>
            <a:ext cx="184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p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0017CF-2CC5-4D59-B7B8-0F2DAAF8D55B}"/>
              </a:ext>
            </a:extLst>
          </p:cNvPr>
          <p:cNvSpPr txBox="1"/>
          <p:nvPr/>
        </p:nvSpPr>
        <p:spPr>
          <a:xfrm>
            <a:off x="1077884" y="2360107"/>
            <a:ext cx="168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B950029-517E-4643-A402-BC6FD79B0BD7}"/>
              </a:ext>
            </a:extLst>
          </p:cNvPr>
          <p:cNvSpPr txBox="1"/>
          <p:nvPr/>
        </p:nvSpPr>
        <p:spPr>
          <a:xfrm>
            <a:off x="6206560" y="148337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D053926-C407-4760-B6CF-63D151F9562F}"/>
              </a:ext>
            </a:extLst>
          </p:cNvPr>
          <p:cNvSpPr txBox="1"/>
          <p:nvPr/>
        </p:nvSpPr>
        <p:spPr>
          <a:xfrm>
            <a:off x="6313784" y="4562580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h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C8A5A4-D5AE-4958-A9EF-06BB22EC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7" y="856223"/>
            <a:ext cx="1532726" cy="141650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D2D622E-4E91-4972-8F41-5CAF33A6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287" y="3067993"/>
            <a:ext cx="1337588" cy="146099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74A201-9FC7-4327-9C1D-4F00D1192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95" y="5102940"/>
            <a:ext cx="1325395" cy="147709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7BC89D-70A6-4B90-B7FA-7527ADA81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603" y="840627"/>
            <a:ext cx="1190897" cy="14165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5C362A3-050B-4103-94F8-4E262605A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7844" y="3018425"/>
            <a:ext cx="1271632" cy="158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E238EA7-C99D-4B81-B2F5-EB4BC01230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116" y="904627"/>
            <a:ext cx="991431" cy="153187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A9C5C08-9A5A-4E1F-A91E-0506911CF2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968" y="5252902"/>
            <a:ext cx="1355521" cy="1386181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A1D25AD-942E-4192-A0F6-BD3A3FDD23D0}"/>
              </a:ext>
            </a:extLst>
          </p:cNvPr>
          <p:cNvSpPr txBox="1"/>
          <p:nvPr/>
        </p:nvSpPr>
        <p:spPr>
          <a:xfrm>
            <a:off x="5910864" y="2270192"/>
            <a:ext cx="2018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o</a:t>
            </a:r>
            <a:r>
              <a:rPr lang="en-US" altLang="ja-JP" sz="40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e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A8F49C3-244D-47A9-9D40-FE8199D98B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9714" y="3005959"/>
            <a:ext cx="1484060" cy="148406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64DEF87-3292-4B6D-95E4-7B3431B39D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3964" y="890589"/>
            <a:ext cx="1397861" cy="139388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B5241AE-FE11-42D7-9BFB-A95277FDDE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484" y="5179533"/>
            <a:ext cx="1604362" cy="1374662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B8D9B3B-28BD-47E0-9690-E0F898704C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956" y="5293267"/>
            <a:ext cx="1470299" cy="129963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046E8D2-C9E1-4922-8968-BA9F40D8A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3430" y="691291"/>
            <a:ext cx="1665891" cy="67936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C542057C-9CCF-440F-979E-C1E435ADC4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41810" y="890589"/>
            <a:ext cx="808193" cy="111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9076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5750560" y="2972679"/>
            <a:ext cx="5783558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</a:t>
            </a: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6FE62C-12CE-4D62-A606-6A35F7B7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5" r="36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6610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AEAE24-517C-4D07-8338-8C93005A2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284" y="2651474"/>
            <a:ext cx="3893432" cy="33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05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6610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E98444B-DA4B-47DB-BBA0-E47E1676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260" y="2136774"/>
            <a:ext cx="3919220" cy="36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1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EABF6A-F004-4DF6-AE8E-57B1E575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80" y="2324506"/>
            <a:ext cx="2438233" cy="37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15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hop		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5038AE-0941-4141-8760-5D9AE019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85" y="1947438"/>
            <a:ext cx="2983230" cy="45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33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hop		5.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DCF5342-7EEF-40E5-9BF8-F1451D30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602" y="2913931"/>
            <a:ext cx="3264477" cy="33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5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hop		5.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not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B2FE92-C3D9-4A3A-BD97-86BB3CBB1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140" y="3041040"/>
            <a:ext cx="4617720" cy="343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605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4056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hop		5.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not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is time to go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5A00130-6847-4A5C-BA8C-65B82414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989" y="3271520"/>
            <a:ext cx="2787281" cy="31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458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507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hop		5.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not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is time to go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are pink.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87D7EE-D4F0-454F-A907-295AAE95C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79" y="2627524"/>
            <a:ext cx="3475155" cy="40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9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04850" y="385154"/>
            <a:ext cx="11201718" cy="608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rod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hop		5. n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6. not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It is time to go 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r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 are pink.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m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is in his h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BE2604-1102-44D3-8DE4-4DC99461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886" y="3429000"/>
            <a:ext cx="3013983" cy="30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7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0799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57D35-3E3E-4EC7-B3AE-C106ABB7D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34D921-DCE6-4D92-987F-D98C93F1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4D942F-489D-4A7B-8983-94254348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378" y="246887"/>
            <a:ext cx="5861321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F0F547-5526-40CC-8397-442101C26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36924" y="4768667"/>
            <a:ext cx="421593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93BD913-0EB6-48A4-B22A-6A4DE089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840" y="857675"/>
            <a:ext cx="4963314" cy="3847033"/>
          </a:xfrm>
        </p:spPr>
        <p:txBody>
          <a:bodyPr>
            <a:normAutofit/>
          </a:bodyPr>
          <a:lstStyle/>
          <a:p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solidFill>
                <a:srgbClr val="FFFFFF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E23A77C-438A-45B8-8997-8837D2E8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9" r="17423" b="3"/>
          <a:stretch/>
        </p:blipFill>
        <p:spPr>
          <a:xfrm>
            <a:off x="872064" y="857675"/>
            <a:ext cx="4593715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88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time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830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time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smile</a:t>
            </a:r>
          </a:p>
        </p:txBody>
      </p:sp>
    </p:spTree>
    <p:extLst>
      <p:ext uri="{BB962C8B-B14F-4D97-AF65-F5344CB8AC3E}">
        <p14:creationId xmlns:p14="http://schemas.microsoft.com/office/powerpoint/2010/main" val="703931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six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pad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smell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bike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time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smile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prize</a:t>
            </a:r>
          </a:p>
        </p:txBody>
      </p:sp>
    </p:spTree>
    <p:extLst>
      <p:ext uri="{BB962C8B-B14F-4D97-AF65-F5344CB8AC3E}">
        <p14:creationId xmlns:p14="http://schemas.microsoft.com/office/powerpoint/2010/main" val="133846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1036</Words>
  <Application>Microsoft Office PowerPoint</Application>
  <PresentationFormat>ワイド画面</PresentationFormat>
  <Paragraphs>260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游ゴシック</vt:lpstr>
      <vt:lpstr>游ゴシック Light</vt:lpstr>
      <vt:lpstr>Aharoni</vt:lpstr>
      <vt:lpstr>Arial</vt:lpstr>
      <vt:lpstr>Calibri</vt:lpstr>
      <vt:lpstr>Cavolini</vt:lpstr>
      <vt:lpstr>Office テーマ</vt:lpstr>
      <vt:lpstr>Jolly Grammar 1-16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1-12</dc:title>
  <dc:creator>矢野 義紀</dc:creator>
  <cp:lastModifiedBy>矢野 義紀</cp:lastModifiedBy>
  <cp:revision>36</cp:revision>
  <dcterms:created xsi:type="dcterms:W3CDTF">2020-09-12T23:02:56Z</dcterms:created>
  <dcterms:modified xsi:type="dcterms:W3CDTF">2022-08-02T07:02:34Z</dcterms:modified>
</cp:coreProperties>
</file>