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1940" r:id="rId4"/>
    <p:sldId id="1949" r:id="rId5"/>
    <p:sldId id="1948" r:id="rId6"/>
    <p:sldId id="1947" r:id="rId7"/>
    <p:sldId id="1946" r:id="rId8"/>
    <p:sldId id="1945" r:id="rId9"/>
    <p:sldId id="1944" r:id="rId10"/>
    <p:sldId id="1943" r:id="rId11"/>
    <p:sldId id="1942" r:id="rId12"/>
    <p:sldId id="1941" r:id="rId13"/>
    <p:sldId id="258" r:id="rId14"/>
    <p:sldId id="257" r:id="rId15"/>
    <p:sldId id="269" r:id="rId16"/>
    <p:sldId id="270" r:id="rId17"/>
    <p:sldId id="271" r:id="rId18"/>
    <p:sldId id="423" r:id="rId19"/>
    <p:sldId id="354" r:id="rId20"/>
    <p:sldId id="355" r:id="rId21"/>
    <p:sldId id="349" r:id="rId22"/>
    <p:sldId id="260" r:id="rId23"/>
    <p:sldId id="259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188188-8147-42D8-BFF1-F160094A6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18D41FB-5568-46BE-92A6-06CC63F64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510E18-C8B9-4B34-8245-749081A2A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2022/6/21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E871F15-5FD8-45DB-BF41-DE3103A1E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BCC356-0BD7-4ADB-98D5-C394C27A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131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812A93-73E9-4973-8688-8B2F76A33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3FBC2A7-8094-4DAD-842A-1F31DCF5C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8ACD6C-A9C4-443B-B32E-A6A62216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2022/6/21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D173E32-2D32-479F-8760-D2BF1B063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D70E9A2-E4E4-4B8D-B455-9241B4550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5591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E63CE06-EF5E-4509-9BDB-A2C0C9F93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5DCBCD6-D228-449B-97C8-8D5499C14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57C5ABF-EB8C-4C14-9534-6016FAF77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2022/6/21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CAE6F2-F417-48CC-A00D-DDAA03931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B23D47-37F2-4B3E-BC58-EBDA7FF9C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24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4DE14C-7E66-4620-A238-EE6CDDC92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462DDF-3D00-4514-9EE6-5A8A88984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CF795F9-75F3-4342-91A1-75C35EB9F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2022/6/21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1395258-6229-485A-A43E-F34CF50D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ACBD02F-DBF5-44FA-9659-52A605E45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810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0BD073-E1DE-4288-9266-D23A3317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D69B29-5469-41D5-B8D8-D9D3D04D4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529A65-2914-421A-9285-0BCBEE30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2022/6/21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4EC475-E9C7-4BDA-B6C3-DF483C4C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72DDF7-5470-445D-A35B-A4582C54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0826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11F804-9361-4070-ADF7-C0EF55167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862B0D-2D13-41C4-8869-00A6288500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A7ED5A8-7F85-444C-BFAA-81B77A6FF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A570B01-0D06-446F-9BA4-0042A798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2022/6/21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F16CFDC-81AA-4577-913B-1E8AC33CE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617693C-AD97-4DE8-97FC-EAD68B974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28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5EEEA7-DD98-4BA5-A04A-A02634B0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12F643F-E719-49D6-9B7D-A71F201DB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C14407A-3A8A-4AA8-9A51-8BDF4FB81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A4FEFC0-DCF1-416C-B72B-189FF8E1B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CD744F4-7E98-40CB-832F-0CF6872346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AD90E12-9D13-48A1-91DF-C5690BED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2022/6/21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2CCB62A-3721-464C-B414-1E4B342A6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EEDF23A-20B6-49FF-94ED-C1CBDD5F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465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8ED3A8-B1FD-4963-9D4C-754C485BB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D91846F-083C-4FED-9FA1-4E077F5EC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2022/6/21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F111F92-EFBA-4026-9420-E9C8F6698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F9DFFAE-7F88-42FC-B916-AA012355B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090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6AF32D3-3C21-44FC-ACB1-B523F3D2B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2022/6/21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ADE45D4-3541-4EC8-8018-7B54C4833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6F9F5B7-3ED4-4162-9262-81327ED4F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055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26A958-231D-4E72-8DCC-A114F697A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19D9C2-EC5E-410C-A0FC-105637E7E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7114238-7693-42BE-8B2F-D0844493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5D0EFEB-E83B-4DCC-B9B2-64B7B7639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2022/6/21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7893C7D-2432-4569-9652-8BDD92E25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E1917E3-1917-4E8E-9D52-686FAE53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808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4455FF-A37D-427E-935E-39517ACB4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E6C3566-9282-40A9-99F4-ADE888A7B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B6F9704-AE44-474B-8642-C07D57299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A869B4D-4AA4-4A75-8D17-EBA193524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2022/6/21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42924FE-7D99-48CC-9692-E8B8F7C08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C5FF5B0-66D7-43DD-9647-E3517F4A8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86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6C942BA-F0C2-4EF4-B59F-E771A62D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473EDD7-3D8A-49A0-B7DC-14983C970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04719F-2D4B-45A8-BBD3-E4EBDC9C55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D5772-497F-41CD-8A81-111E2AB524DE}" type="datetimeFigureOut">
              <a:rPr kumimoji="1" lang="ja-JP" altLang="en-US" smtClean="0"/>
              <a:t>2022/6/21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656C5DD-DF3E-4638-B16B-41264E57AE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21D5069-901E-4FEB-B6E0-DEE2CF637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548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B2271-EDBA-42D6-89AD-6C88E1EB4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kumimoji="1" lang="en-US" altLang="ja-JP" b="1" dirty="0">
                <a:latin typeface="Cavolini" panose="03000502040302020204" pitchFamily="66" charset="0"/>
                <a:cs typeface="Cavolini" panose="03000502040302020204" pitchFamily="66" charset="0"/>
              </a:rPr>
              <a:t>Jolly Grammar 1-7</a:t>
            </a:r>
            <a:endParaRPr kumimoji="1" lang="ja-JP" altLang="en-US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E23A77C-438A-45B8-8997-8837D2E80B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7" r="1808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6730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4F3E6-1FE0-4774-AF09-E34E7D395CCD}"/>
              </a:ext>
            </a:extLst>
          </p:cNvPr>
          <p:cNvSpPr txBox="1"/>
          <p:nvPr/>
        </p:nvSpPr>
        <p:spPr>
          <a:xfrm>
            <a:off x="1076960" y="1581218"/>
            <a:ext cx="4236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at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2. yes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3. slug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4. arm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5. hard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A06D639-DB22-4A58-A487-3AD966CF3B97}"/>
              </a:ext>
            </a:extLst>
          </p:cNvPr>
          <p:cNvSpPr txBox="1"/>
          <p:nvPr/>
        </p:nvSpPr>
        <p:spPr>
          <a:xfrm>
            <a:off x="5588000" y="1581217"/>
            <a:ext cx="520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6. scarf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7. card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8. are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343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4F3E6-1FE0-4774-AF09-E34E7D395CCD}"/>
              </a:ext>
            </a:extLst>
          </p:cNvPr>
          <p:cNvSpPr txBox="1"/>
          <p:nvPr/>
        </p:nvSpPr>
        <p:spPr>
          <a:xfrm>
            <a:off x="1076960" y="1581218"/>
            <a:ext cx="4236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at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2. yes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3. slug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4. arm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5. hard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A06D639-DB22-4A58-A487-3AD966CF3B97}"/>
              </a:ext>
            </a:extLst>
          </p:cNvPr>
          <p:cNvSpPr txBox="1"/>
          <p:nvPr/>
        </p:nvSpPr>
        <p:spPr>
          <a:xfrm>
            <a:off x="5588000" y="1581217"/>
            <a:ext cx="52019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6. scarf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7. card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8. are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9. all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881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4F3E6-1FE0-4774-AF09-E34E7D395CCD}"/>
              </a:ext>
            </a:extLst>
          </p:cNvPr>
          <p:cNvSpPr txBox="1"/>
          <p:nvPr/>
        </p:nvSpPr>
        <p:spPr>
          <a:xfrm>
            <a:off x="1076960" y="1581218"/>
            <a:ext cx="4236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at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2. yes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3. slug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4. arm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5. hard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A06D639-DB22-4A58-A487-3AD966CF3B97}"/>
              </a:ext>
            </a:extLst>
          </p:cNvPr>
          <p:cNvSpPr txBox="1"/>
          <p:nvPr/>
        </p:nvSpPr>
        <p:spPr>
          <a:xfrm>
            <a:off x="5588000" y="1581217"/>
            <a:ext cx="5201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6. scarf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7. card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8. are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9. all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10. farmyard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485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66A5627-FD58-4EB0-931F-EEB9A826DE5A}"/>
              </a:ext>
            </a:extLst>
          </p:cNvPr>
          <p:cNvSpPr txBox="1"/>
          <p:nvPr/>
        </p:nvSpPr>
        <p:spPr>
          <a:xfrm>
            <a:off x="2076450" y="831080"/>
            <a:ext cx="85439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0" dirty="0">
                <a:latin typeface="Aharoni" panose="02010803020104030203" pitchFamily="2" charset="-79"/>
                <a:cs typeface="Aharoni" panose="02010803020104030203" pitchFamily="2" charset="-79"/>
              </a:rPr>
              <a:t>Alphabetical order</a:t>
            </a:r>
            <a:endParaRPr kumimoji="1" lang="ja-JP" altLang="en-US" sz="10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756CDCB-FBDE-4C40-A14C-8FECEA422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349" y="2228849"/>
            <a:ext cx="4962525" cy="35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67D070-17D0-4E75-B0D3-4E160989E772}"/>
              </a:ext>
            </a:extLst>
          </p:cNvPr>
          <p:cNvSpPr txBox="1"/>
          <p:nvPr/>
        </p:nvSpPr>
        <p:spPr>
          <a:xfrm>
            <a:off x="365760" y="345440"/>
            <a:ext cx="115112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B C D E</a:t>
            </a:r>
          </a:p>
          <a:p>
            <a:pPr algn="ctr"/>
            <a:r>
              <a:rPr lang="en-US" altLang="ja-JP" sz="10000" b="1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 G H I </a:t>
            </a:r>
            <a:r>
              <a:rPr lang="en-US" altLang="ja-JP" sz="10000" b="1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 K L </a:t>
            </a:r>
            <a:r>
              <a:rPr lang="en-US" altLang="ja-JP" sz="10000" b="1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 </a:t>
            </a:r>
          </a:p>
          <a:p>
            <a:pPr algn="ctr"/>
            <a:r>
              <a:rPr kumimoji="1" lang="en-US" altLang="ja-JP" sz="100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 O P Q R S</a:t>
            </a:r>
            <a:br>
              <a:rPr kumimoji="1" lang="en-US" altLang="ja-JP" sz="10000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kumimoji="1" lang="en-US" altLang="ja-JP" sz="10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 U V W X  Y</a:t>
            </a:r>
            <a:r>
              <a:rPr lang="ja-JP" altLang="en-US" sz="10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10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</a:t>
            </a:r>
            <a:endParaRPr kumimoji="1" lang="en-US" altLang="ja-JP" sz="10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958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7451527-ED63-4577-8EB4-D65FBD673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72655" y="1245394"/>
            <a:ext cx="6542640" cy="436721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D0E0509-9B60-4BD0-9E95-92067DC3F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327" y="304546"/>
            <a:ext cx="4365114" cy="6541575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D91D0679-51E4-4E13-87A2-740F5AEDF1DB}"/>
              </a:ext>
            </a:extLst>
          </p:cNvPr>
          <p:cNvSpPr/>
          <p:nvPr/>
        </p:nvSpPr>
        <p:spPr>
          <a:xfrm>
            <a:off x="1905144" y="3038475"/>
            <a:ext cx="1352550" cy="15525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890B966-57D2-4CFD-9BDA-D92B1248B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969" y="3031358"/>
            <a:ext cx="1365622" cy="156680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1C33E52-F34A-42F6-8CC2-A572DC2EB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734" y="3024242"/>
            <a:ext cx="1365622" cy="156680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464F8B3-D071-46A7-85A3-5D21E922D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059" y="2883721"/>
            <a:ext cx="1365622" cy="156680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475EE16-8B93-4BF7-B706-C630E5B5B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779" y="2893246"/>
            <a:ext cx="1365622" cy="156680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16110E3-0E47-413D-82F0-AC8E5C881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2499" y="2883721"/>
            <a:ext cx="1365622" cy="1566808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85641A5-39BD-4363-85B3-263B85E0CCB2}"/>
              </a:ext>
            </a:extLst>
          </p:cNvPr>
          <p:cNvSpPr txBox="1"/>
          <p:nvPr/>
        </p:nvSpPr>
        <p:spPr>
          <a:xfrm>
            <a:off x="3446863" y="2998021"/>
            <a:ext cx="10725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0" dirty="0"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endParaRPr kumimoji="1" lang="ja-JP" altLang="en-US" sz="10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C84ACD1-EA65-49B3-88C7-5980D15CBC2D}"/>
              </a:ext>
            </a:extLst>
          </p:cNvPr>
          <p:cNvSpPr txBox="1"/>
          <p:nvPr/>
        </p:nvSpPr>
        <p:spPr>
          <a:xfrm>
            <a:off x="8859903" y="2893246"/>
            <a:ext cx="10725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0" dirty="0">
                <a:latin typeface="Aharoni" panose="02010803020104030203" pitchFamily="2" charset="-79"/>
                <a:cs typeface="Aharoni" panose="02010803020104030203" pitchFamily="2" charset="-79"/>
              </a:rPr>
              <a:t>K</a:t>
            </a:r>
            <a:endParaRPr kumimoji="1" lang="ja-JP" altLang="en-US" sz="10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48117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7451527-ED63-4577-8EB4-D65FBD673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72655" y="1245394"/>
            <a:ext cx="6542640" cy="436721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D0E0509-9B60-4BD0-9E95-92067DC3F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327" y="304546"/>
            <a:ext cx="4365114" cy="6541575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D91D0679-51E4-4E13-87A2-740F5AEDF1DB}"/>
              </a:ext>
            </a:extLst>
          </p:cNvPr>
          <p:cNvSpPr/>
          <p:nvPr/>
        </p:nvSpPr>
        <p:spPr>
          <a:xfrm>
            <a:off x="1905144" y="3038475"/>
            <a:ext cx="1352550" cy="15525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890B966-57D2-4CFD-9BDA-D92B1248B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969" y="3031358"/>
            <a:ext cx="1365622" cy="156680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1C33E52-F34A-42F6-8CC2-A572DC2EB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734" y="3024242"/>
            <a:ext cx="1365622" cy="156680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464F8B3-D071-46A7-85A3-5D21E922D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059" y="2883721"/>
            <a:ext cx="1365622" cy="156680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475EE16-8B93-4BF7-B706-C630E5B5B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779" y="2893246"/>
            <a:ext cx="1365622" cy="156680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16110E3-0E47-413D-82F0-AC8E5C881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2499" y="2883721"/>
            <a:ext cx="1365622" cy="1566808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85641A5-39BD-4363-85B3-263B85E0CCB2}"/>
              </a:ext>
            </a:extLst>
          </p:cNvPr>
          <p:cNvSpPr txBox="1"/>
          <p:nvPr/>
        </p:nvSpPr>
        <p:spPr>
          <a:xfrm>
            <a:off x="3446863" y="2998021"/>
            <a:ext cx="10725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0" dirty="0"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endParaRPr kumimoji="1" lang="ja-JP" altLang="en-US" sz="10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C84ACD1-EA65-49B3-88C7-5980D15CBC2D}"/>
              </a:ext>
            </a:extLst>
          </p:cNvPr>
          <p:cNvSpPr txBox="1"/>
          <p:nvPr/>
        </p:nvSpPr>
        <p:spPr>
          <a:xfrm>
            <a:off x="8859903" y="2893246"/>
            <a:ext cx="10725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0" dirty="0">
                <a:latin typeface="Aharoni" panose="02010803020104030203" pitchFamily="2" charset="-79"/>
                <a:cs typeface="Aharoni" panose="02010803020104030203" pitchFamily="2" charset="-79"/>
              </a:rPr>
              <a:t>K</a:t>
            </a:r>
            <a:endParaRPr kumimoji="1" lang="ja-JP" altLang="en-US" sz="10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0AB120-E542-4E7D-9E29-C573B3F0F72E}"/>
              </a:ext>
            </a:extLst>
          </p:cNvPr>
          <p:cNvSpPr txBox="1"/>
          <p:nvPr/>
        </p:nvSpPr>
        <p:spPr>
          <a:xfrm>
            <a:off x="2124207" y="3038475"/>
            <a:ext cx="10725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0" dirty="0"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endParaRPr kumimoji="1" lang="ja-JP" altLang="en-US" sz="10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E9866C-FD7C-45EF-99D1-7DEE18741328}"/>
              </a:ext>
            </a:extLst>
          </p:cNvPr>
          <p:cNvSpPr txBox="1"/>
          <p:nvPr/>
        </p:nvSpPr>
        <p:spPr>
          <a:xfrm>
            <a:off x="4672115" y="2998021"/>
            <a:ext cx="10725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0" dirty="0">
                <a:latin typeface="Aharoni" panose="02010803020104030203" pitchFamily="2" charset="-79"/>
                <a:cs typeface="Aharoni" panose="02010803020104030203" pitchFamily="2" charset="-79"/>
              </a:rPr>
              <a:t>T</a:t>
            </a:r>
            <a:endParaRPr kumimoji="1" lang="ja-JP" altLang="en-US" sz="10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79945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7451527-ED63-4577-8EB4-D65FBD673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44691" y="1245394"/>
            <a:ext cx="6542640" cy="436721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D0E0509-9B60-4BD0-9E95-92067DC3F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327" y="304546"/>
            <a:ext cx="4365114" cy="6541575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D91D0679-51E4-4E13-87A2-740F5AEDF1DB}"/>
              </a:ext>
            </a:extLst>
          </p:cNvPr>
          <p:cNvSpPr/>
          <p:nvPr/>
        </p:nvSpPr>
        <p:spPr>
          <a:xfrm>
            <a:off x="1905144" y="3038475"/>
            <a:ext cx="1352550" cy="15525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890B966-57D2-4CFD-9BDA-D92B1248B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969" y="3031358"/>
            <a:ext cx="1365622" cy="156680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1C33E52-F34A-42F6-8CC2-A572DC2EB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734" y="3024242"/>
            <a:ext cx="1365622" cy="156680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464F8B3-D071-46A7-85A3-5D21E922D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059" y="2883721"/>
            <a:ext cx="1365622" cy="156680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475EE16-8B93-4BF7-B706-C630E5B5B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779" y="2893246"/>
            <a:ext cx="1365622" cy="156680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16110E3-0E47-413D-82F0-AC8E5C881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888" y="2883721"/>
            <a:ext cx="1365622" cy="1566808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85641A5-39BD-4363-85B3-263B85E0CCB2}"/>
              </a:ext>
            </a:extLst>
          </p:cNvPr>
          <p:cNvSpPr txBox="1"/>
          <p:nvPr/>
        </p:nvSpPr>
        <p:spPr>
          <a:xfrm>
            <a:off x="3446863" y="2998021"/>
            <a:ext cx="10725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0" dirty="0"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endParaRPr kumimoji="1" lang="ja-JP" altLang="en-US" sz="10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C84ACD1-EA65-49B3-88C7-5980D15CBC2D}"/>
              </a:ext>
            </a:extLst>
          </p:cNvPr>
          <p:cNvSpPr txBox="1"/>
          <p:nvPr/>
        </p:nvSpPr>
        <p:spPr>
          <a:xfrm>
            <a:off x="8859903" y="2893246"/>
            <a:ext cx="10725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0" dirty="0">
                <a:latin typeface="Aharoni" panose="02010803020104030203" pitchFamily="2" charset="-79"/>
                <a:cs typeface="Aharoni" panose="02010803020104030203" pitchFamily="2" charset="-79"/>
              </a:rPr>
              <a:t>K</a:t>
            </a:r>
            <a:endParaRPr kumimoji="1" lang="ja-JP" altLang="en-US" sz="10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0AB120-E542-4E7D-9E29-C573B3F0F72E}"/>
              </a:ext>
            </a:extLst>
          </p:cNvPr>
          <p:cNvSpPr txBox="1"/>
          <p:nvPr/>
        </p:nvSpPr>
        <p:spPr>
          <a:xfrm>
            <a:off x="2124207" y="3038475"/>
            <a:ext cx="10725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0" dirty="0"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endParaRPr kumimoji="1" lang="ja-JP" altLang="en-US" sz="10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E9866C-FD7C-45EF-99D1-7DEE18741328}"/>
              </a:ext>
            </a:extLst>
          </p:cNvPr>
          <p:cNvSpPr txBox="1"/>
          <p:nvPr/>
        </p:nvSpPr>
        <p:spPr>
          <a:xfrm>
            <a:off x="4672115" y="2998021"/>
            <a:ext cx="10725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0" dirty="0">
                <a:latin typeface="Aharoni" panose="02010803020104030203" pitchFamily="2" charset="-79"/>
                <a:cs typeface="Aharoni" panose="02010803020104030203" pitchFamily="2" charset="-79"/>
              </a:rPr>
              <a:t>T</a:t>
            </a:r>
            <a:endParaRPr kumimoji="1" lang="ja-JP" altLang="en-US" sz="10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27D1996-A448-466B-84C7-CC433FCBE125}"/>
              </a:ext>
            </a:extLst>
          </p:cNvPr>
          <p:cNvSpPr txBox="1"/>
          <p:nvPr/>
        </p:nvSpPr>
        <p:spPr>
          <a:xfrm>
            <a:off x="7605183" y="2893246"/>
            <a:ext cx="10725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0" dirty="0">
                <a:latin typeface="Aharoni" panose="02010803020104030203" pitchFamily="2" charset="-79"/>
                <a:cs typeface="Aharoni" panose="02010803020104030203" pitchFamily="2" charset="-79"/>
              </a:rPr>
              <a:t>J</a:t>
            </a:r>
            <a:endParaRPr kumimoji="1" lang="ja-JP" altLang="en-US" sz="10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63B0A85-B45F-4DA5-A10C-E09F45AC069D}"/>
              </a:ext>
            </a:extLst>
          </p:cNvPr>
          <p:cNvSpPr txBox="1"/>
          <p:nvPr/>
        </p:nvSpPr>
        <p:spPr>
          <a:xfrm>
            <a:off x="10189914" y="2909942"/>
            <a:ext cx="10725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0" dirty="0"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  <a:endParaRPr kumimoji="1" lang="ja-JP" altLang="en-US" sz="10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50032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2576842-75D6-466B-BE3D-38C094F825D6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n-cs"/>
              </a:rPr>
              <a:t>Tricky Words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5400" baseline="30000" dirty="0">
                <a:solidFill>
                  <a:prstClr val="white"/>
                </a:solidFill>
                <a:latin typeface="游ゴシック Light" panose="020F0302020204030204"/>
                <a:ea typeface="游ゴシック Light" panose="020B0300000000000000" pitchFamily="50" charset="-128"/>
              </a:rPr>
              <a:t>2nd</a:t>
            </a:r>
            <a:r>
              <a:rPr kumimoji="1" lang="en-US" altLang="ja-JP" sz="5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n-cs"/>
              </a:rPr>
              <a:t> </a:t>
            </a: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n-cs"/>
              </a:rPr>
              <a:t>set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83173CF-15F3-431A-A4F7-A1421FD4D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65" r="15026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2163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FBB9C6E-4A0F-4F20-BF1E-B005CECB6C26}"/>
              </a:ext>
            </a:extLst>
          </p:cNvPr>
          <p:cNvSpPr txBox="1"/>
          <p:nvPr/>
        </p:nvSpPr>
        <p:spPr>
          <a:xfrm>
            <a:off x="631825" y="2106032"/>
            <a:ext cx="6124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72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Short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vowels</a:t>
            </a:r>
            <a:endParaRPr kumimoji="1" lang="ja-JP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33198C6-8D6A-4460-9676-E86D4A102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931" y="1666241"/>
            <a:ext cx="6020244" cy="31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53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66A5627-FD58-4EB0-931F-EEB9A826DE5A}"/>
              </a:ext>
            </a:extLst>
          </p:cNvPr>
          <p:cNvSpPr txBox="1"/>
          <p:nvPr/>
        </p:nvSpPr>
        <p:spPr>
          <a:xfrm>
            <a:off x="630936" y="2807208"/>
            <a:ext cx="4530344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Spelling Test 6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60C0365-076B-4E94-8531-9D5A83DBA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5" r="4895" b="1"/>
          <a:stretch/>
        </p:blipFill>
        <p:spPr>
          <a:xfrm>
            <a:off x="8818136" y="3429000"/>
            <a:ext cx="2742928" cy="312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43C2194-656B-4542-9BC6-48457C0CBD48}"/>
              </a:ext>
            </a:extLst>
          </p:cNvPr>
          <p:cNvSpPr txBox="1"/>
          <p:nvPr/>
        </p:nvSpPr>
        <p:spPr>
          <a:xfrm>
            <a:off x="11729" y="4380265"/>
            <a:ext cx="2018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r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o</a:t>
            </a: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b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i</a:t>
            </a: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n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A8A6917-30B6-4E11-A5F0-1498D6EB3A18}"/>
              </a:ext>
            </a:extLst>
          </p:cNvPr>
          <p:cNvSpPr txBox="1"/>
          <p:nvPr/>
        </p:nvSpPr>
        <p:spPr>
          <a:xfrm>
            <a:off x="-127962" y="145212"/>
            <a:ext cx="2056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d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o</a:t>
            </a: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g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D5B6204-06F8-4C7D-B1CC-00B1F170F1FB}"/>
              </a:ext>
            </a:extLst>
          </p:cNvPr>
          <p:cNvSpPr txBox="1"/>
          <p:nvPr/>
        </p:nvSpPr>
        <p:spPr>
          <a:xfrm>
            <a:off x="2266997" y="4380265"/>
            <a:ext cx="2018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sw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a</a:t>
            </a: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m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B9B56FA-6811-427C-A610-82F0775BC85D}"/>
              </a:ext>
            </a:extLst>
          </p:cNvPr>
          <p:cNvSpPr txBox="1"/>
          <p:nvPr/>
        </p:nvSpPr>
        <p:spPr>
          <a:xfrm>
            <a:off x="8421703" y="305068"/>
            <a:ext cx="3555893" cy="6247864"/>
          </a:xfrm>
          <a:prstGeom prst="rect">
            <a:avLst/>
          </a:prstGeom>
          <a:noFill/>
          <a:ln w="76200">
            <a:solidFill>
              <a:srgbClr val="CC99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bran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Monday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Tuesday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Wednesday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Thursday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Friday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your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Saturday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5E5B7D3-EC15-49D6-995B-0ABCF79FA581}"/>
              </a:ext>
            </a:extLst>
          </p:cNvPr>
          <p:cNvSpPr txBox="1"/>
          <p:nvPr/>
        </p:nvSpPr>
        <p:spPr>
          <a:xfrm>
            <a:off x="5545451" y="2262144"/>
            <a:ext cx="2477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p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o</a:t>
            </a: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nd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FC9BC3F-27BA-4A28-8193-204AB33CEDC7}"/>
              </a:ext>
            </a:extLst>
          </p:cNvPr>
          <p:cNvSpPr txBox="1"/>
          <p:nvPr/>
        </p:nvSpPr>
        <p:spPr>
          <a:xfrm>
            <a:off x="1340177" y="144023"/>
            <a:ext cx="2907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l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m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o</a:t>
            </a: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n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EF8A94C-BE14-4EA2-B646-7C96D7822683}"/>
              </a:ext>
            </a:extLst>
          </p:cNvPr>
          <p:cNvSpPr txBox="1"/>
          <p:nvPr/>
        </p:nvSpPr>
        <p:spPr>
          <a:xfrm>
            <a:off x="429186" y="2238953"/>
            <a:ext cx="1499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br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a</a:t>
            </a: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n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0F20F51-0181-433C-851D-F01FEB194827}"/>
              </a:ext>
            </a:extLst>
          </p:cNvPr>
          <p:cNvSpPr txBox="1"/>
          <p:nvPr/>
        </p:nvSpPr>
        <p:spPr>
          <a:xfrm>
            <a:off x="6166436" y="4414783"/>
            <a:ext cx="2121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s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i</a:t>
            </a: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ng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C5834BD-4A87-4374-BB82-CC9CE05934FD}"/>
              </a:ext>
            </a:extLst>
          </p:cNvPr>
          <p:cNvSpPr txBox="1"/>
          <p:nvPr/>
        </p:nvSpPr>
        <p:spPr>
          <a:xfrm>
            <a:off x="3893677" y="120832"/>
            <a:ext cx="2688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c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o</a:t>
            </a: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bw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b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A47439-E25F-46D6-B075-0EE00B72DEF3}"/>
              </a:ext>
            </a:extLst>
          </p:cNvPr>
          <p:cNvSpPr txBox="1"/>
          <p:nvPr/>
        </p:nvSpPr>
        <p:spPr>
          <a:xfrm>
            <a:off x="6334855" y="86314"/>
            <a:ext cx="2121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r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u</a:t>
            </a: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ng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BBE2590-7E3F-433A-9142-51364DD2233B}"/>
              </a:ext>
            </a:extLst>
          </p:cNvPr>
          <p:cNvSpPr txBox="1"/>
          <p:nvPr/>
        </p:nvSpPr>
        <p:spPr>
          <a:xfrm>
            <a:off x="4213382" y="4380265"/>
            <a:ext cx="2121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r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u</a:t>
            </a: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g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AA481FE-7163-4E36-83F1-651123847F1A}"/>
              </a:ext>
            </a:extLst>
          </p:cNvPr>
          <p:cNvSpPr txBox="1"/>
          <p:nvPr/>
        </p:nvSpPr>
        <p:spPr>
          <a:xfrm>
            <a:off x="2604355" y="2238953"/>
            <a:ext cx="2688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n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u</a:t>
            </a: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tm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lang="en-US" altLang="ja-JP" sz="4000" b="1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g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3F2EEA2-3341-4360-A75D-3CDC799FD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9" y="5088151"/>
            <a:ext cx="1786591" cy="121625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70E0C6C-C37F-4319-8C7C-31363F070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497" y="792505"/>
            <a:ext cx="2105081" cy="123326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679C363-EB87-4253-8BD0-97170D690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775" y="2876816"/>
            <a:ext cx="1515607" cy="150344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1D23182-FE42-4131-A214-9FF84202D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8518" y="5088151"/>
            <a:ext cx="1786591" cy="130342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121F2C3-1F71-4DCE-AD8B-0D4701A81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8504" y="828718"/>
            <a:ext cx="1525642" cy="1525642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DD34E60-9DD1-4159-9251-D329675143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6631" y="754033"/>
            <a:ext cx="2288034" cy="1310205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3387C6FE-4A83-4B2B-B49E-21CCCBA4D1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8472" y="5049068"/>
            <a:ext cx="1841067" cy="1381592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9AEA795E-B14D-439B-AA06-8F632BFC9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8538" y="2800897"/>
            <a:ext cx="2158926" cy="1745338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FDF0F825-46CB-437C-8664-0D1DA52A8C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5092" y="5119560"/>
            <a:ext cx="1943394" cy="1240605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51F35B0C-E50B-46B6-AD30-A1FB93A70E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404" y="716130"/>
            <a:ext cx="1322301" cy="1423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F5DA3B25-4FC7-4ABE-9804-96B09E5AB2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222" y="2987022"/>
            <a:ext cx="1189436" cy="14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28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9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C1F0EFF-FC86-48E9-AD72-37CE04700DF0}"/>
              </a:ext>
            </a:extLst>
          </p:cNvPr>
          <p:cNvSpPr txBox="1"/>
          <p:nvPr/>
        </p:nvSpPr>
        <p:spPr>
          <a:xfrm>
            <a:off x="640080" y="320040"/>
            <a:ext cx="6692827" cy="3892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n-cs"/>
              </a:rPr>
              <a:t>Activity page</a:t>
            </a: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AA6B4B7-B13A-48EE-99FA-ACD7BEBAC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907" y="1303642"/>
            <a:ext cx="3393780" cy="473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26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E31475-7B6E-456A-A802-35B346783F8C}"/>
              </a:ext>
            </a:extLst>
          </p:cNvPr>
          <p:cNvSpPr txBox="1"/>
          <p:nvPr/>
        </p:nvSpPr>
        <p:spPr>
          <a:xfrm>
            <a:off x="5750560" y="2972679"/>
            <a:ext cx="5783558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</a:t>
            </a:r>
            <a:r>
              <a:rPr kumimoji="1"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ictation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56FE62C-12CE-4D62-A606-6A35F7B73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35" r="3634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8132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17B5A-8217-497D-9A53-1C83C047B7CB}"/>
              </a:ext>
            </a:extLst>
          </p:cNvPr>
          <p:cNvSpPr txBox="1"/>
          <p:nvPr/>
        </p:nvSpPr>
        <p:spPr>
          <a:xfrm>
            <a:off x="704850" y="385154"/>
            <a:ext cx="11010900" cy="1009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obin		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AAFE6BB-6E8C-4736-A1FE-DBC8E85DB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447" y="1757045"/>
            <a:ext cx="6340793" cy="431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5969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17B5A-8217-497D-9A53-1C83C047B7CB}"/>
              </a:ext>
            </a:extLst>
          </p:cNvPr>
          <p:cNvSpPr txBox="1"/>
          <p:nvPr/>
        </p:nvSpPr>
        <p:spPr>
          <a:xfrm>
            <a:off x="704850" y="385154"/>
            <a:ext cx="11010900" cy="1009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obin		2. lemon		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3B452EB-7977-4EB4-BBDF-A01249E20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824" y="2386012"/>
            <a:ext cx="6464935" cy="3785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2538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17B5A-8217-497D-9A53-1C83C047B7CB}"/>
              </a:ext>
            </a:extLst>
          </p:cNvPr>
          <p:cNvSpPr txBox="1"/>
          <p:nvPr/>
        </p:nvSpPr>
        <p:spPr>
          <a:xfrm>
            <a:off x="704850" y="385154"/>
            <a:ext cx="11010900" cy="1009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obin		2. lemon		3. nutmeg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89E402E-2385-4D3B-818D-5F1BCD5C6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048" y="1949609"/>
            <a:ext cx="4553903" cy="4523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9336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17B5A-8217-497D-9A53-1C83C047B7CB}"/>
              </a:ext>
            </a:extLst>
          </p:cNvPr>
          <p:cNvSpPr txBox="1"/>
          <p:nvPr/>
        </p:nvSpPr>
        <p:spPr>
          <a:xfrm>
            <a:off x="704850" y="385154"/>
            <a:ext cx="11010900" cy="2025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obin		2. lemon		3. nutmeg</a:t>
            </a:r>
          </a:p>
          <a:p>
            <a:pPr>
              <a:lnSpc>
                <a:spcPct val="150000"/>
              </a:lnSpc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swam		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FC7F559-46D3-41AC-B686-BABC4438A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075" y="1789412"/>
            <a:ext cx="5815966" cy="4244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572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17B5A-8217-497D-9A53-1C83C047B7CB}"/>
              </a:ext>
            </a:extLst>
          </p:cNvPr>
          <p:cNvSpPr txBox="1"/>
          <p:nvPr/>
        </p:nvSpPr>
        <p:spPr>
          <a:xfrm>
            <a:off x="704850" y="385154"/>
            <a:ext cx="11010900" cy="2025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obin		2. lemon		3. nutmeg</a:t>
            </a:r>
          </a:p>
          <a:p>
            <a:pPr>
              <a:lnSpc>
                <a:spcPct val="150000"/>
              </a:lnSpc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swam		5. rung		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CCD0620-11C6-4394-B361-CE25AC5CB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240" y="1889760"/>
            <a:ext cx="4292600" cy="429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9737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17B5A-8217-497D-9A53-1C83C047B7CB}"/>
              </a:ext>
            </a:extLst>
          </p:cNvPr>
          <p:cNvSpPr txBox="1"/>
          <p:nvPr/>
        </p:nvSpPr>
        <p:spPr>
          <a:xfrm>
            <a:off x="704850" y="385154"/>
            <a:ext cx="11010900" cy="304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obin		2. lemon		3. nutmeg</a:t>
            </a:r>
          </a:p>
          <a:p>
            <a:pPr>
              <a:lnSpc>
                <a:spcPct val="150000"/>
              </a:lnSpc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swam		5. rung		6. cobweb</a:t>
            </a:r>
          </a:p>
          <a:p>
            <a:pPr>
              <a:lnSpc>
                <a:spcPct val="150000"/>
              </a:lnSpc>
            </a:pPr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9EE2403-33CB-4263-8A32-C358D7A0A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477" y="2841935"/>
            <a:ext cx="6503820" cy="3720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022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17B5A-8217-497D-9A53-1C83C047B7CB}"/>
              </a:ext>
            </a:extLst>
          </p:cNvPr>
          <p:cNvSpPr txBox="1"/>
          <p:nvPr/>
        </p:nvSpPr>
        <p:spPr>
          <a:xfrm>
            <a:off x="704850" y="385154"/>
            <a:ext cx="11010900" cy="4056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obin		2. lemon		3. nutmeg</a:t>
            </a:r>
          </a:p>
          <a:p>
            <a:pPr>
              <a:lnSpc>
                <a:spcPct val="150000"/>
              </a:lnSpc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swam		5. rung		6. cobweb</a:t>
            </a:r>
          </a:p>
          <a:p>
            <a:pPr>
              <a:lnSpc>
                <a:spcPct val="150000"/>
              </a:lnSpc>
            </a:pPr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7. The dog sits on the rug.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3976E44-7863-41D3-AA51-EC3BBB4D2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430" y="4010342"/>
            <a:ext cx="3543300" cy="265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5069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4F3E6-1FE0-4774-AF09-E34E7D395CCD}"/>
              </a:ext>
            </a:extLst>
          </p:cNvPr>
          <p:cNvSpPr txBox="1"/>
          <p:nvPr/>
        </p:nvSpPr>
        <p:spPr>
          <a:xfrm>
            <a:off x="1076960" y="1581218"/>
            <a:ext cx="423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at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5389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17B5A-8217-497D-9A53-1C83C047B7CB}"/>
              </a:ext>
            </a:extLst>
          </p:cNvPr>
          <p:cNvSpPr txBox="1"/>
          <p:nvPr/>
        </p:nvSpPr>
        <p:spPr>
          <a:xfrm>
            <a:off x="704850" y="385154"/>
            <a:ext cx="11010900" cy="5072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obin		2. lemon		3. nutmeg</a:t>
            </a:r>
          </a:p>
          <a:p>
            <a:pPr>
              <a:lnSpc>
                <a:spcPct val="150000"/>
              </a:lnSpc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swam		5. rung		6. cobweb</a:t>
            </a:r>
          </a:p>
          <a:p>
            <a:pPr>
              <a:lnSpc>
                <a:spcPct val="150000"/>
              </a:lnSpc>
            </a:pPr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7. The dog sits on the rug.</a:t>
            </a:r>
          </a:p>
          <a:p>
            <a:pPr>
              <a:lnSpc>
                <a:spcPct val="150000"/>
              </a:lnSpc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8. The fish swims in the pond.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B668307-5102-4EF3-BA1D-193123F50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045" y="2285365"/>
            <a:ext cx="318135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5833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17B5A-8217-497D-9A53-1C83C047B7CB}"/>
              </a:ext>
            </a:extLst>
          </p:cNvPr>
          <p:cNvSpPr txBox="1"/>
          <p:nvPr/>
        </p:nvSpPr>
        <p:spPr>
          <a:xfrm>
            <a:off x="704850" y="385154"/>
            <a:ext cx="11010900" cy="608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obin		2. lemon		3. nutmeg</a:t>
            </a:r>
          </a:p>
          <a:p>
            <a:pPr>
              <a:lnSpc>
                <a:spcPct val="150000"/>
              </a:lnSpc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swam		5. rung		6. cobweb</a:t>
            </a:r>
          </a:p>
          <a:p>
            <a:pPr>
              <a:lnSpc>
                <a:spcPct val="150000"/>
              </a:lnSpc>
            </a:pPr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7. The dog sits on the rug.</a:t>
            </a:r>
          </a:p>
          <a:p>
            <a:pPr>
              <a:lnSpc>
                <a:spcPct val="150000"/>
              </a:lnSpc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8. The fish swims in the pond.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9. She sings a song for her dad.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D6B63F2-8CBE-4F66-A23D-D39F10399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097" y="2443797"/>
            <a:ext cx="3590925" cy="2295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7386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4F3E6-1FE0-4774-AF09-E34E7D395CCD}"/>
              </a:ext>
            </a:extLst>
          </p:cNvPr>
          <p:cNvSpPr txBox="1"/>
          <p:nvPr/>
        </p:nvSpPr>
        <p:spPr>
          <a:xfrm>
            <a:off x="1076960" y="1581218"/>
            <a:ext cx="4236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at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2. yes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687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4F3E6-1FE0-4774-AF09-E34E7D395CCD}"/>
              </a:ext>
            </a:extLst>
          </p:cNvPr>
          <p:cNvSpPr txBox="1"/>
          <p:nvPr/>
        </p:nvSpPr>
        <p:spPr>
          <a:xfrm>
            <a:off x="1076960" y="1581218"/>
            <a:ext cx="4236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at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2. yes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3. slug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880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4F3E6-1FE0-4774-AF09-E34E7D395CCD}"/>
              </a:ext>
            </a:extLst>
          </p:cNvPr>
          <p:cNvSpPr txBox="1"/>
          <p:nvPr/>
        </p:nvSpPr>
        <p:spPr>
          <a:xfrm>
            <a:off x="1076960" y="1581218"/>
            <a:ext cx="42367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at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2. yes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3. slug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4. arm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854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4F3E6-1FE0-4774-AF09-E34E7D395CCD}"/>
              </a:ext>
            </a:extLst>
          </p:cNvPr>
          <p:cNvSpPr txBox="1"/>
          <p:nvPr/>
        </p:nvSpPr>
        <p:spPr>
          <a:xfrm>
            <a:off x="1076960" y="1581218"/>
            <a:ext cx="4236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at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2. yes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3. slug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4. arm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5. hard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58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4F3E6-1FE0-4774-AF09-E34E7D395CCD}"/>
              </a:ext>
            </a:extLst>
          </p:cNvPr>
          <p:cNvSpPr txBox="1"/>
          <p:nvPr/>
        </p:nvSpPr>
        <p:spPr>
          <a:xfrm>
            <a:off x="1076960" y="1581218"/>
            <a:ext cx="4236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at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2. yes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3. slug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4. arm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5. hard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A06D639-DB22-4A58-A487-3AD966CF3B97}"/>
              </a:ext>
            </a:extLst>
          </p:cNvPr>
          <p:cNvSpPr txBox="1"/>
          <p:nvPr/>
        </p:nvSpPr>
        <p:spPr>
          <a:xfrm>
            <a:off x="5588000" y="1581217"/>
            <a:ext cx="520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6. scarf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120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4F3E6-1FE0-4774-AF09-E34E7D395CCD}"/>
              </a:ext>
            </a:extLst>
          </p:cNvPr>
          <p:cNvSpPr txBox="1"/>
          <p:nvPr/>
        </p:nvSpPr>
        <p:spPr>
          <a:xfrm>
            <a:off x="1076960" y="1581218"/>
            <a:ext cx="4236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at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2. yes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3. slug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4. arm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54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5. hard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A06D639-DB22-4A58-A487-3AD966CF3B97}"/>
              </a:ext>
            </a:extLst>
          </p:cNvPr>
          <p:cNvSpPr txBox="1"/>
          <p:nvPr/>
        </p:nvSpPr>
        <p:spPr>
          <a:xfrm>
            <a:off x="5588000" y="1581217"/>
            <a:ext cx="5201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6. scarf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7. card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26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443</Words>
  <Application>Microsoft Office PowerPoint</Application>
  <PresentationFormat>ワイド画面</PresentationFormat>
  <Paragraphs>124</Paragraphs>
  <Slides>31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8" baseType="lpstr">
      <vt:lpstr>游ゴシック</vt:lpstr>
      <vt:lpstr>游ゴシック Light</vt:lpstr>
      <vt:lpstr>Aharoni</vt:lpstr>
      <vt:lpstr>Arial</vt:lpstr>
      <vt:lpstr>Calibri</vt:lpstr>
      <vt:lpstr>Cavolini</vt:lpstr>
      <vt:lpstr>Office テーマ</vt:lpstr>
      <vt:lpstr>Jolly Grammar 1-7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Jolly Grammar 1-7</dc:title>
  <dc:creator>矢野 義紀</dc:creator>
  <cp:lastModifiedBy>矢野 義紀</cp:lastModifiedBy>
  <cp:revision>11</cp:revision>
  <cp:lastPrinted>2022-06-20T21:12:30Z</cp:lastPrinted>
  <dcterms:created xsi:type="dcterms:W3CDTF">2020-08-02T10:08:33Z</dcterms:created>
  <dcterms:modified xsi:type="dcterms:W3CDTF">2022-06-20T21:16:24Z</dcterms:modified>
</cp:coreProperties>
</file>