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1871" r:id="rId4"/>
    <p:sldId id="1910" r:id="rId5"/>
    <p:sldId id="1909" r:id="rId6"/>
    <p:sldId id="1908" r:id="rId7"/>
    <p:sldId id="1907" r:id="rId8"/>
    <p:sldId id="1906" r:id="rId9"/>
    <p:sldId id="1905" r:id="rId10"/>
    <p:sldId id="1904" r:id="rId11"/>
    <p:sldId id="1903" r:id="rId12"/>
    <p:sldId id="1902" r:id="rId13"/>
    <p:sldId id="1860" r:id="rId14"/>
    <p:sldId id="1919" r:id="rId15"/>
    <p:sldId id="709" r:id="rId16"/>
    <p:sldId id="423" r:id="rId17"/>
    <p:sldId id="354" r:id="rId18"/>
    <p:sldId id="355" r:id="rId19"/>
    <p:sldId id="349" r:id="rId20"/>
    <p:sldId id="260" r:id="rId21"/>
    <p:sldId id="1911" r:id="rId22"/>
    <p:sldId id="1927" r:id="rId23"/>
    <p:sldId id="1926" r:id="rId24"/>
    <p:sldId id="1925" r:id="rId25"/>
    <p:sldId id="1924" r:id="rId26"/>
    <p:sldId id="1923" r:id="rId27"/>
    <p:sldId id="1922" r:id="rId28"/>
    <p:sldId id="1921" r:id="rId29"/>
    <p:sldId id="1920" r:id="rId30"/>
    <p:sldId id="332" r:id="rId31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8" tIns="48005" rIns="96008" bIns="4800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6008" tIns="48005" rIns="96008" bIns="48005" rtlCol="0"/>
          <a:lstStyle>
            <a:lvl1pPr algn="r">
              <a:defRPr sz="1300"/>
            </a:lvl1pPr>
          </a:lstStyle>
          <a:p>
            <a:fld id="{11FD32AF-C69F-4487-B0E2-F48B153A6B21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70588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8" tIns="48005" rIns="96008" bIns="4800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6008" tIns="48005" rIns="96008" bIns="4800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80"/>
            <a:ext cx="2971800" cy="499011"/>
          </a:xfrm>
          <a:prstGeom prst="rect">
            <a:avLst/>
          </a:prstGeom>
        </p:spPr>
        <p:txBody>
          <a:bodyPr vert="horz" lIns="96008" tIns="48005" rIns="96008" bIns="4800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vert="horz" lIns="96008" tIns="48005" rIns="96008" bIns="48005" rtlCol="0" anchor="b"/>
          <a:lstStyle>
            <a:lvl1pPr algn="r">
              <a:defRPr sz="13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7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508" y="1544320"/>
            <a:ext cx="5879252" cy="232516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b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Grammar 1-5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B7F4DF-50BD-46C6-90CC-7DD82907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glad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strong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lung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be</a:t>
            </a:r>
          </a:p>
        </p:txBody>
      </p:sp>
    </p:spTree>
    <p:extLst>
      <p:ext uri="{BB962C8B-B14F-4D97-AF65-F5344CB8AC3E}">
        <p14:creationId xmlns:p14="http://schemas.microsoft.com/office/powerpoint/2010/main" val="3178131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glad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strong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lung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be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was</a:t>
            </a:r>
          </a:p>
        </p:txBody>
      </p:sp>
    </p:spTree>
    <p:extLst>
      <p:ext uri="{BB962C8B-B14F-4D97-AF65-F5344CB8AC3E}">
        <p14:creationId xmlns:p14="http://schemas.microsoft.com/office/powerpoint/2010/main" val="1991505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glad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strong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lung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be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was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length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480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0936" y="2807208"/>
            <a:ext cx="4530344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Proper Nouns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2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8818136" y="3429000"/>
            <a:ext cx="2742928" cy="31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DEC2B2E-F83C-407F-8F7B-DFE9B1E79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547" y="73626"/>
            <a:ext cx="9556905" cy="67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27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804672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Capital Letters</a:t>
            </a:r>
            <a:endParaRPr kumimoji="1" lang="en-US" altLang="ja-JP" sz="4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01B094-0692-46E6-AC59-10A33D30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60" y="1320799"/>
            <a:ext cx="3414395" cy="47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1st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631825" y="2106032"/>
            <a:ext cx="612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ack</a:t>
            </a:r>
            <a:endParaRPr kumimoji="1" lang="ja-JP" altLang="en-US" sz="7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654818" y="330636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/>
              <a:t>/</a:t>
            </a:r>
            <a:r>
              <a:rPr lang="en-US" altLang="ja-JP" sz="6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6000" dirty="0"/>
              <a:t>/</a:t>
            </a:r>
            <a:endParaRPr kumimoji="1" lang="ja-JP" altLang="en-US" sz="6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5C138AB-72EB-40BD-8E3F-C2109CB81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611" y="1345962"/>
            <a:ext cx="4907280" cy="416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-7210" y="4724312"/>
            <a:ext cx="2018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een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-127962" y="145212"/>
            <a:ext cx="205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ick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2061804" y="4724224"/>
            <a:ext cx="170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on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but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plum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quick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quiz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queen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squid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squirrel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E5B7D3-EC15-49D6-995B-0ABCF79FA581}"/>
              </a:ext>
            </a:extLst>
          </p:cNvPr>
          <p:cNvSpPr txBox="1"/>
          <p:nvPr/>
        </p:nvSpPr>
        <p:spPr>
          <a:xfrm>
            <a:off x="5799451" y="2257152"/>
            <a:ext cx="247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ench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2681309" y="161612"/>
            <a:ext cx="195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145133" y="2301654"/>
            <a:ext cx="1499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iz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F20F51-0181-433C-851D-F01FEB194827}"/>
              </a:ext>
            </a:extLst>
          </p:cNvPr>
          <p:cNvSpPr txBox="1"/>
          <p:nvPr/>
        </p:nvSpPr>
        <p:spPr>
          <a:xfrm>
            <a:off x="6111371" y="4724224"/>
            <a:ext cx="212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5834BD-4A87-4374-BB82-CC9CE05934FD}"/>
              </a:ext>
            </a:extLst>
          </p:cNvPr>
          <p:cNvSpPr txBox="1"/>
          <p:nvPr/>
        </p:nvSpPr>
        <p:spPr>
          <a:xfrm>
            <a:off x="3505248" y="2303423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irrel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A47439-E25F-46D6-B075-0EE00B72DEF3}"/>
              </a:ext>
            </a:extLst>
          </p:cNvPr>
          <p:cNvSpPr txBox="1"/>
          <p:nvPr/>
        </p:nvSpPr>
        <p:spPr>
          <a:xfrm>
            <a:off x="5506169" y="142844"/>
            <a:ext cx="212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est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BBE2590-7E3F-433A-9142-51364DD2233B}"/>
              </a:ext>
            </a:extLst>
          </p:cNvPr>
          <p:cNvSpPr txBox="1"/>
          <p:nvPr/>
        </p:nvSpPr>
        <p:spPr>
          <a:xfrm>
            <a:off x="3895468" y="4724224"/>
            <a:ext cx="212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ail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925ACB9-0CCC-4E11-8008-03F704DF3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9" y="3043616"/>
            <a:ext cx="1499129" cy="119310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16E8C09-1E47-42A4-AFAD-32197EED2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941" y="2946839"/>
            <a:ext cx="1681234" cy="1414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A481FE-7163-4E36-83F1-651123847F1A}"/>
              </a:ext>
            </a:extLst>
          </p:cNvPr>
          <p:cNvSpPr txBox="1"/>
          <p:nvPr/>
        </p:nvSpPr>
        <p:spPr>
          <a:xfrm>
            <a:off x="1322905" y="2303423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ack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B26D667-212F-4B8E-BC86-8750269DC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20" y="851825"/>
            <a:ext cx="1214772" cy="144894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8A2D4DE-87F0-4C08-969F-51B93A1E9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760" y="5432110"/>
            <a:ext cx="2216957" cy="112082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0F67FD4-133E-402A-809A-14C9B42C6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281" y="780169"/>
            <a:ext cx="1531139" cy="161258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E284269-0877-472D-B59B-DD74B37208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4349" y="5319779"/>
            <a:ext cx="1603709" cy="134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7564C46A-6116-4D70-B81B-DDFA7F73AC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577" y="5297025"/>
            <a:ext cx="1353447" cy="156097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6748BFF3-BEBC-4AF4-B8E9-2D8F3DD303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8796" y="5339185"/>
            <a:ext cx="1187883" cy="1306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7A478BC1-AC7B-4BA2-8C94-1F4230AD7B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2913" y="938993"/>
            <a:ext cx="3184532" cy="1394581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3FFAE8DE-61FA-41E7-B670-1DA1DD0398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4452" y="2945649"/>
            <a:ext cx="2216957" cy="1437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781024F7-04DB-4006-8891-7DFB45C567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9863" y="2828378"/>
            <a:ext cx="1217150" cy="191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640080" y="320040"/>
            <a:ext cx="6692827" cy="3892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66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A6B4B7-B13A-48EE-99FA-ACD7BEBA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907" y="1303642"/>
            <a:ext cx="3393780" cy="47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0936" y="2807208"/>
            <a:ext cx="4530344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Spelling Test 4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2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8818136" y="3429000"/>
            <a:ext cx="2742928" cy="31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CC16AD-1CAB-40BA-9EF0-2529EDB5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1" r="-1" b="-1"/>
          <a:stretch/>
        </p:blipFill>
        <p:spPr>
          <a:xfrm>
            <a:off x="7734082" y="2193455"/>
            <a:ext cx="2367545" cy="2239397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2235988" y="2171407"/>
            <a:ext cx="5158973" cy="11105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</a:t>
            </a:r>
            <a:r>
              <a:rPr kumimoji="1" lang="en-US" altLang="ja-JP" sz="54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ictation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8932C3-D212-412A-BF74-EA886693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1" y="2791041"/>
            <a:ext cx="915682" cy="86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59C02E-91E4-4BAC-A6E8-388122EB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6" y="2193455"/>
            <a:ext cx="1056319" cy="9925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ADB8C5-9F6B-4C96-A3A1-4568E4CC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81" y="114154"/>
            <a:ext cx="903919" cy="849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D3AEBB-1903-4BC1-860F-EAD636DD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85" y="4574943"/>
            <a:ext cx="815402" cy="766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4C1C94-CE22-4ABD-BF13-366CFA3D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12" y="592038"/>
            <a:ext cx="1066089" cy="10519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DFB9AB-13E0-4174-8FAB-82EBFE6B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970" y="4702603"/>
            <a:ext cx="1371011" cy="13528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4CF5AB0-267E-4CF6-87B8-0D25157C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760" y="146686"/>
            <a:ext cx="846074" cy="8348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1A61C9-DEB5-49ED-A3DA-F8E2D192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318" y="5373145"/>
            <a:ext cx="1118987" cy="1448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E62E2EF-14C8-478D-9430-4A65FB397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9" y="5409565"/>
            <a:ext cx="1118987" cy="1448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FA3E32-8077-4A9B-96CC-D0BEDE0F9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899" y="5262879"/>
            <a:ext cx="1324283" cy="1448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90DEBC4-44F0-4BF5-9E90-5F822E39E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64" y="5868621"/>
            <a:ext cx="934481" cy="9344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1DC0BC9-DCD3-40B0-A57E-8D3150F3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83" y="74800"/>
            <a:ext cx="1051938" cy="105193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BD3901-2B9F-4C00-A8E2-872DD277E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575" y="5522199"/>
            <a:ext cx="1118987" cy="12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EA3816E-0895-4349-AEA2-CD46F1CD1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79" y="2624327"/>
            <a:ext cx="2017395" cy="2219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551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ick  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8DC6432-E65E-4BFC-A5C9-E01653AA5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786" y="2696401"/>
            <a:ext cx="2534481" cy="30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2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ick  	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een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7BABC98-E9C4-40F3-950B-A3C4E6E4A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330" y="2665095"/>
            <a:ext cx="28575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39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ick  	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een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ail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5F69597-D86A-475C-BDDB-C1D079A74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580" y="2471737"/>
            <a:ext cx="4210840" cy="3532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0317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ick  	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een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ail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est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18CC47-B282-4A01-ACAF-75B4C65B5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74" y="2939097"/>
            <a:ext cx="3306163" cy="348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18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ick  	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een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ail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est	 	6. 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id 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A8A6ECD-8182-4523-9CA8-E2EACA7E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1" y="3128274"/>
            <a:ext cx="5968682" cy="30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99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ick  	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een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ail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est	 	6. 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id 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She is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ick.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95A78D-B788-4CC1-A8FE-93D46D8D6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240" y="3106258"/>
            <a:ext cx="2676911" cy="31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44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ick  	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een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ail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est	 	6. 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id 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She is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ick.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 ducks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ack.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E06B2D0-B3AF-44AD-A597-C1D471EB1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067" y="3098801"/>
            <a:ext cx="3918243" cy="329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9765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ick  	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een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ail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est	 	6. 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id 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She is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ick.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 ducks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ack.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iz was hard.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3EC4324-CC3E-4DE9-9A7E-C08248E1E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860" y="2909252"/>
            <a:ext cx="40386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2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2909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5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37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707" y="3243943"/>
            <a:ext cx="6444533" cy="1606163"/>
          </a:xfrm>
        </p:spPr>
        <p:txBody>
          <a:bodyPr>
            <a:noAutofit/>
          </a:bodyPr>
          <a:lstStyle/>
          <a:p>
            <a:pPr algn="l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107C7-9093-426B-B5F7-889996BE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r="-1" b="-1"/>
          <a:stretch/>
        </p:blipFill>
        <p:spPr>
          <a:xfrm>
            <a:off x="7182091" y="1190093"/>
            <a:ext cx="4371155" cy="44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leg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605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glad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58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glad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475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glad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658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glad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strong</a:t>
            </a:r>
          </a:p>
        </p:txBody>
      </p:sp>
    </p:spTree>
    <p:extLst>
      <p:ext uri="{BB962C8B-B14F-4D97-AF65-F5344CB8AC3E}">
        <p14:creationId xmlns:p14="http://schemas.microsoft.com/office/powerpoint/2010/main" val="1972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glad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strong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lung</a:t>
            </a:r>
          </a:p>
        </p:txBody>
      </p:sp>
    </p:spTree>
    <p:extLst>
      <p:ext uri="{BB962C8B-B14F-4D97-AF65-F5344CB8AC3E}">
        <p14:creationId xmlns:p14="http://schemas.microsoft.com/office/powerpoint/2010/main" val="345314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402</Words>
  <Application>Microsoft Office PowerPoint</Application>
  <PresentationFormat>ワイド画面</PresentationFormat>
  <Paragraphs>124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5" baseType="lpstr">
      <vt:lpstr>游ゴシック</vt:lpstr>
      <vt:lpstr>游ゴシック Light</vt:lpstr>
      <vt:lpstr>Arial</vt:lpstr>
      <vt:lpstr>Cavolini</vt:lpstr>
      <vt:lpstr>Office テーマ</vt:lpstr>
      <vt:lpstr>  Grammar 1-5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1-24</dc:title>
  <dc:creator>矢野 義紀</dc:creator>
  <cp:lastModifiedBy>矢野 義紀</cp:lastModifiedBy>
  <cp:revision>171</cp:revision>
  <cp:lastPrinted>2022-06-06T22:49:43Z</cp:lastPrinted>
  <dcterms:created xsi:type="dcterms:W3CDTF">2021-01-23T09:42:08Z</dcterms:created>
  <dcterms:modified xsi:type="dcterms:W3CDTF">2022-08-02T05:38:19Z</dcterms:modified>
</cp:coreProperties>
</file>