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1871" r:id="rId4"/>
    <p:sldId id="1910" r:id="rId5"/>
    <p:sldId id="1909" r:id="rId6"/>
    <p:sldId id="1908" r:id="rId7"/>
    <p:sldId id="1907" r:id="rId8"/>
    <p:sldId id="1906" r:id="rId9"/>
    <p:sldId id="1905" r:id="rId10"/>
    <p:sldId id="1904" r:id="rId11"/>
    <p:sldId id="1903" r:id="rId12"/>
    <p:sldId id="1902" r:id="rId13"/>
    <p:sldId id="1860" r:id="rId14"/>
    <p:sldId id="470" r:id="rId15"/>
    <p:sldId id="709" r:id="rId16"/>
    <p:sldId id="423" r:id="rId17"/>
    <p:sldId id="354" r:id="rId18"/>
    <p:sldId id="355" r:id="rId19"/>
    <p:sldId id="349" r:id="rId20"/>
    <p:sldId id="260" r:id="rId21"/>
    <p:sldId id="1894" r:id="rId22"/>
    <p:sldId id="1918" r:id="rId23"/>
    <p:sldId id="1917" r:id="rId24"/>
    <p:sldId id="1916" r:id="rId25"/>
    <p:sldId id="1915" r:id="rId26"/>
    <p:sldId id="1914" r:id="rId27"/>
    <p:sldId id="1913" r:id="rId28"/>
    <p:sldId id="1912" r:id="rId29"/>
    <p:sldId id="1911" r:id="rId30"/>
    <p:sldId id="332" r:id="rId31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8" tIns="48005" rIns="96008" bIns="48005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6008" tIns="48005" rIns="96008" bIns="48005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70588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8" tIns="48005" rIns="96008" bIns="480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6008" tIns="48005" rIns="96008" bIns="480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80"/>
            <a:ext cx="2971800" cy="499011"/>
          </a:xfrm>
          <a:prstGeom prst="rect">
            <a:avLst/>
          </a:prstGeom>
        </p:spPr>
        <p:txBody>
          <a:bodyPr vert="horz" lIns="96008" tIns="48005" rIns="96008" bIns="48005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vert="horz" lIns="96008" tIns="48005" rIns="96008" bIns="48005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2022/5/30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7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508" y="1544320"/>
            <a:ext cx="5879252" cy="232516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b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Grammar 1-4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strong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lung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be</a:t>
            </a:r>
          </a:p>
        </p:txBody>
      </p:sp>
    </p:spTree>
    <p:extLst>
      <p:ext uri="{BB962C8B-B14F-4D97-AF65-F5344CB8AC3E}">
        <p14:creationId xmlns:p14="http://schemas.microsoft.com/office/powerpoint/2010/main" val="317813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strong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lung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be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was</a:t>
            </a:r>
          </a:p>
        </p:txBody>
      </p:sp>
    </p:spTree>
    <p:extLst>
      <p:ext uri="{BB962C8B-B14F-4D97-AF65-F5344CB8AC3E}">
        <p14:creationId xmlns:p14="http://schemas.microsoft.com/office/powerpoint/2010/main" val="199150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strong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lung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be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was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 length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480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0936" y="2807208"/>
            <a:ext cx="453034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Capital Letters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8818136" y="3429000"/>
            <a:ext cx="2742928" cy="31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4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D182CF-823F-49E6-BFD1-55F442DE3121}"/>
              </a:ext>
            </a:extLst>
          </p:cNvPr>
          <p:cNvSpPr txBox="1"/>
          <p:nvPr/>
        </p:nvSpPr>
        <p:spPr>
          <a:xfrm>
            <a:off x="228600" y="787400"/>
            <a:ext cx="11734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Aa Bb Cc Dd </a:t>
            </a:r>
            <a:r>
              <a:rPr kumimoji="1" lang="en-US" altLang="ja-JP" sz="72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Ee</a:t>
            </a:r>
            <a:endParaRPr kumimoji="1" lang="en-US" altLang="ja-JP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Ff Gg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Hh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Ii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Jj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Kk </a:t>
            </a:r>
            <a:r>
              <a:rPr lang="en-US" altLang="ja-JP" sz="7200" b="1" dirty="0" err="1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Ll</a:t>
            </a:r>
            <a:r>
              <a:rPr lang="en-US" altLang="ja-JP" sz="7200" b="1" dirty="0">
                <a:solidFill>
                  <a:srgbClr val="FFFF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Mm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72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Nn</a:t>
            </a:r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Oo</a:t>
            </a:r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Pp </a:t>
            </a:r>
            <a:r>
              <a:rPr lang="en-US" altLang="ja-JP" sz="7200" b="1" dirty="0" err="1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Qq</a:t>
            </a:r>
            <a:r>
              <a:rPr lang="en-US" altLang="ja-JP" sz="72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Rr Ss</a:t>
            </a:r>
          </a:p>
          <a:p>
            <a:pPr algn="ctr"/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Tt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Uu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Vv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Ww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Xx</a:t>
            </a:r>
            <a:r>
              <a:rPr kumimoji="1"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Yy</a:t>
            </a:r>
            <a:r>
              <a:rPr lang="en-US" altLang="ja-JP" sz="72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7200" b="1" dirty="0" err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Zz</a:t>
            </a:r>
            <a:endParaRPr kumimoji="1" lang="ja-JP" altLang="en-US" sz="7200" b="1" dirty="0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80544B-57A7-4E12-9939-A0713739A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327" y="622955"/>
            <a:ext cx="1352774" cy="15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Capital Letters</a:t>
            </a:r>
            <a:endParaRPr kumimoji="1" lang="en-US" altLang="ja-JP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1st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ri</a:t>
            </a:r>
            <a:r>
              <a:rPr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ja-JP" altLang="en-US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5481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CEA383E-6744-476F-8386-429B94959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6400" y="1928812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158034" y="4692532"/>
            <a:ext cx="201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stro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127962" y="145212"/>
            <a:ext cx="2056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ri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2484783" y="4724312"/>
            <a:ext cx="1708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in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leg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sang</a:t>
            </a:r>
            <a:endParaRPr lang="en-US" altLang="ja-JP" sz="40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strong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lung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was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length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3956944" y="2333386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spri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1526392" y="156642"/>
            <a:ext cx="195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lu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-30443" y="2329678"/>
            <a:ext cx="2140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sa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6452236" y="160884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sli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1744107" y="2403350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le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658C47F-8FEE-4D7A-A48E-08E91DD9E9C1}"/>
              </a:ext>
            </a:extLst>
          </p:cNvPr>
          <p:cNvSpPr txBox="1"/>
          <p:nvPr/>
        </p:nvSpPr>
        <p:spPr>
          <a:xfrm>
            <a:off x="3260620" y="145212"/>
            <a:ext cx="1737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bri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A47439-E25F-46D6-B075-0EE00B72DEF3}"/>
              </a:ext>
            </a:extLst>
          </p:cNvPr>
          <p:cNvSpPr txBox="1"/>
          <p:nvPr/>
        </p:nvSpPr>
        <p:spPr>
          <a:xfrm>
            <a:off x="4856428" y="133271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1EF68D8-F91C-479E-81DD-DDEDCDC299C1}"/>
              </a:ext>
            </a:extLst>
          </p:cNvPr>
          <p:cNvSpPr txBox="1"/>
          <p:nvPr/>
        </p:nvSpPr>
        <p:spPr>
          <a:xfrm>
            <a:off x="6300230" y="4738522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21549B5-2AAF-4659-AD93-3D3FF7D85663}"/>
              </a:ext>
            </a:extLst>
          </p:cNvPr>
          <p:cNvSpPr txBox="1"/>
          <p:nvPr/>
        </p:nvSpPr>
        <p:spPr>
          <a:xfrm>
            <a:off x="6194579" y="2344816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stri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BBE2590-7E3F-433A-9142-51364DD2233B}"/>
              </a:ext>
            </a:extLst>
          </p:cNvPr>
          <p:cNvSpPr txBox="1"/>
          <p:nvPr/>
        </p:nvSpPr>
        <p:spPr>
          <a:xfrm>
            <a:off x="4283208" y="4727092"/>
            <a:ext cx="2121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so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F09538C-3DEA-473F-A69F-5953565CB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122" y="814599"/>
            <a:ext cx="1384787" cy="1384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4BF19C4-F8AB-4A0F-A957-C07F15FD9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5" y="2946426"/>
            <a:ext cx="1301137" cy="167289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4DA85BDB-B0A6-4B24-8782-9F2B7BCC7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868" y="841157"/>
            <a:ext cx="1226400" cy="157679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8A62DA4-2AEF-4364-BECD-1A8332890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961" y="5372768"/>
            <a:ext cx="1101813" cy="128814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FBAD856-D1F2-4DB4-9098-67B777F0F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1511" y="3013053"/>
            <a:ext cx="1900795" cy="9762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8C62332-C1DF-4155-BB48-351C9B1357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027" y="5496425"/>
            <a:ext cx="911097" cy="11751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F12A665-978A-45F3-9C99-EACE3D6C88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4018" y="3102509"/>
            <a:ext cx="1825685" cy="125515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AEBCB81-02A4-43BD-B0F3-ED10FF08A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5054" y="812232"/>
            <a:ext cx="1687517" cy="117188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420987B-B21D-4C54-9091-11F905BA51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512" y="5496968"/>
            <a:ext cx="1122738" cy="136103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994E072-E84B-4249-8E17-F50FEBB9CF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47" y="951042"/>
            <a:ext cx="1254945" cy="125494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737A9B0-2313-492E-A7DE-9FC613211E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656" y="5349483"/>
            <a:ext cx="1491657" cy="136103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532123E-49F3-4148-B664-07DEC831F1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5188" y="846048"/>
            <a:ext cx="1464872" cy="1655253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6F4B1BA-AD0F-46E1-B297-E87A9417C5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0177" y="3106042"/>
            <a:ext cx="1638249" cy="171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640080" y="320040"/>
            <a:ext cx="6692827" cy="3892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66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907" y="1303642"/>
            <a:ext cx="3393780" cy="473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0936" y="2807208"/>
            <a:ext cx="4530344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Spelling Test 3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ja-JP" sz="22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8818136" y="3429000"/>
            <a:ext cx="2742928" cy="312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2235988" y="2171407"/>
            <a:ext cx="5158973" cy="11105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D</a:t>
            </a:r>
            <a:r>
              <a:rPr kumimoji="1" lang="en-US" altLang="ja-JP" sz="5400" dirty="0">
                <a:solidFill>
                  <a:srgbClr val="FFFF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F534B8A-FEC9-4DD9-A886-8F4504B7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067" y="2085207"/>
            <a:ext cx="3224384" cy="390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2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B5CCE8-C7AE-4F8E-82AC-B0C397C3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363" y="2807585"/>
            <a:ext cx="2921273" cy="34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72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bri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7F105E3-8406-447B-9C16-2CDF929B8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955594"/>
            <a:ext cx="411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4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bri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spri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A0D5C6-5FDC-40F5-8DBC-1D96F3E56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839" y="2330110"/>
            <a:ext cx="5581997" cy="383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36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bri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spri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su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27F763-3020-4E3B-8751-2921C869E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079" y="2113207"/>
            <a:ext cx="2911729" cy="37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81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bri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spri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su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cla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43CE7A6-5971-421F-AD71-95FF501A8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7" y="2919730"/>
            <a:ext cx="23336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00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bri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spri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su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cla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was long.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3C71847-BA6D-4C08-B91C-945AE7892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495" y="4024312"/>
            <a:ext cx="42100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47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bri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spri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su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cla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was long.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sa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 so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B38A2C-EFB6-469D-AF2E-B8452A8A6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222" y="3134361"/>
            <a:ext cx="2585755" cy="33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13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so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bri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spri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5. su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 	6. cla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The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stri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was long.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She sa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a so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 had a sli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ng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on his arm.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73046E-6368-4CBF-9B99-9CCA0E8F9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960" y="2563396"/>
            <a:ext cx="2531110" cy="2531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551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2909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5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37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707" y="3243943"/>
            <a:ext cx="6444533" cy="1606163"/>
          </a:xfrm>
        </p:spPr>
        <p:txBody>
          <a:bodyPr>
            <a:noAutofit/>
          </a:bodyPr>
          <a:lstStyle/>
          <a:p>
            <a:pPr algn="l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7182091" y="1190093"/>
            <a:ext cx="4371155" cy="44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605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58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475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6583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strong</a:t>
            </a:r>
          </a:p>
        </p:txBody>
      </p:sp>
    </p:spTree>
    <p:extLst>
      <p:ext uri="{BB962C8B-B14F-4D97-AF65-F5344CB8AC3E}">
        <p14:creationId xmlns:p14="http://schemas.microsoft.com/office/powerpoint/2010/main" val="1972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1581218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leg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glad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ring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sang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53760" y="1581218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strong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lung</a:t>
            </a:r>
          </a:p>
        </p:txBody>
      </p:sp>
    </p:spTree>
    <p:extLst>
      <p:ext uri="{BB962C8B-B14F-4D97-AF65-F5344CB8AC3E}">
        <p14:creationId xmlns:p14="http://schemas.microsoft.com/office/powerpoint/2010/main" val="345314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452</Words>
  <Application>Microsoft Office PowerPoint</Application>
  <PresentationFormat>ワイド画面</PresentationFormat>
  <Paragraphs>127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5" baseType="lpstr">
      <vt:lpstr>游ゴシック</vt:lpstr>
      <vt:lpstr>游ゴシック Light</vt:lpstr>
      <vt:lpstr>Arial</vt:lpstr>
      <vt:lpstr>Cavolini</vt:lpstr>
      <vt:lpstr>Office テーマ</vt:lpstr>
      <vt:lpstr>  Grammar 1-4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165</cp:revision>
  <cp:lastPrinted>2021-06-19T13:31:35Z</cp:lastPrinted>
  <dcterms:created xsi:type="dcterms:W3CDTF">2021-01-23T09:42:08Z</dcterms:created>
  <dcterms:modified xsi:type="dcterms:W3CDTF">2022-05-30T07:49:18Z</dcterms:modified>
</cp:coreProperties>
</file>