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1850" r:id="rId4"/>
    <p:sldId id="1859" r:id="rId5"/>
    <p:sldId id="1858" r:id="rId6"/>
    <p:sldId id="1857" r:id="rId7"/>
    <p:sldId id="1856" r:id="rId8"/>
    <p:sldId id="1855" r:id="rId9"/>
    <p:sldId id="1854" r:id="rId10"/>
    <p:sldId id="1853" r:id="rId11"/>
    <p:sldId id="1852" r:id="rId12"/>
    <p:sldId id="1851" r:id="rId13"/>
    <p:sldId id="1860" r:id="rId14"/>
    <p:sldId id="1861" r:id="rId15"/>
    <p:sldId id="1862" r:id="rId16"/>
    <p:sldId id="709" r:id="rId17"/>
    <p:sldId id="423" r:id="rId18"/>
    <p:sldId id="354" r:id="rId19"/>
    <p:sldId id="355" r:id="rId20"/>
    <p:sldId id="349" r:id="rId21"/>
    <p:sldId id="260" r:id="rId22"/>
    <p:sldId id="1842" r:id="rId23"/>
    <p:sldId id="1870" r:id="rId24"/>
    <p:sldId id="1869" r:id="rId25"/>
    <p:sldId id="1868" r:id="rId26"/>
    <p:sldId id="1867" r:id="rId27"/>
    <p:sldId id="1866" r:id="rId28"/>
    <p:sldId id="1865" r:id="rId29"/>
    <p:sldId id="1864" r:id="rId30"/>
    <p:sldId id="1863" r:id="rId31"/>
    <p:sldId id="332" r:id="rId3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8" y="1544320"/>
            <a:ext cx="5879252" cy="232516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Grammar 1-2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shut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wish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5400" dirty="0">
                <a:latin typeface="Consolas" panose="020B0609020204030204" pitchFamily="49" charset="0"/>
                <a:cs typeface="Cavolini" panose="0300050204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5364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shut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wish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5400" dirty="0">
                <a:latin typeface="Consolas" panose="020B0609020204030204" pitchFamily="49" charset="0"/>
                <a:cs typeface="Cavolini" panose="03000502040302020204" pitchFamily="66" charset="0"/>
              </a:rPr>
              <a:t>I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the</a:t>
            </a:r>
          </a:p>
        </p:txBody>
      </p:sp>
    </p:spTree>
    <p:extLst>
      <p:ext uri="{BB962C8B-B14F-4D97-AF65-F5344CB8AC3E}">
        <p14:creationId xmlns:p14="http://schemas.microsoft.com/office/powerpoint/2010/main" val="386575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shut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wish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5400" dirty="0">
                <a:latin typeface="Consolas" panose="020B0609020204030204" pitchFamily="49" charset="0"/>
                <a:cs typeface="Cavolini" panose="03000502040302020204" pitchFamily="66" charset="0"/>
              </a:rPr>
              <a:t>I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the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shampoo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056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Sentences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3ED51-EA8D-47A3-8723-9A3069179920}"/>
              </a:ext>
            </a:extLst>
          </p:cNvPr>
          <p:cNvSpPr txBox="1"/>
          <p:nvPr/>
        </p:nvSpPr>
        <p:spPr>
          <a:xfrm>
            <a:off x="772160" y="833120"/>
            <a:ext cx="1053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 went to the park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4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3ED51-EA8D-47A3-8723-9A3069179920}"/>
              </a:ext>
            </a:extLst>
          </p:cNvPr>
          <p:cNvSpPr txBox="1"/>
          <p:nvPr/>
        </p:nvSpPr>
        <p:spPr>
          <a:xfrm>
            <a:off x="772160" y="833120"/>
            <a:ext cx="10535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we went to the park</a:t>
            </a: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went to the park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4DCFE2-EFF0-4806-88E9-E0ECDDDD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83" y="4194929"/>
            <a:ext cx="1608355" cy="18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Sentences</a:t>
            </a: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1st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7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7FFD097-9896-477D-BC4D-142652A48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84" y="1668061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421976" y="4581070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0443" y="129398"/>
            <a:ext cx="223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ips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140580" y="4473646"/>
            <a:ext cx="170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if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blot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chips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chest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much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chicken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661432" y="2342456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255938" y="103842"/>
            <a:ext cx="173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00808" y="2342456"/>
            <a:ext cx="252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lun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5641632" y="4477859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2831539" y="2342456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icken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E3963-A92D-401C-8451-87B8E5CC9ED7}"/>
              </a:ext>
            </a:extLst>
          </p:cNvPr>
          <p:cNvSpPr txBox="1"/>
          <p:nvPr/>
        </p:nvSpPr>
        <p:spPr>
          <a:xfrm>
            <a:off x="4299330" y="76485"/>
            <a:ext cx="184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58C47F-8FEE-4D7A-A48E-08E91DD9E9C1}"/>
              </a:ext>
            </a:extLst>
          </p:cNvPr>
          <p:cNvSpPr txBox="1"/>
          <p:nvPr/>
        </p:nvSpPr>
        <p:spPr>
          <a:xfrm>
            <a:off x="6426518" y="115012"/>
            <a:ext cx="1430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B5F71E-1F87-46FE-8EF8-1082A0A5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" y="5238033"/>
            <a:ext cx="1474262" cy="14742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9C2932E-2368-4139-893E-9A0ED5E2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27" y="2923329"/>
            <a:ext cx="1708495" cy="13942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77B9694-479E-433B-9B8E-366F1B247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" y="771883"/>
            <a:ext cx="2030745" cy="147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875F10-C46E-4A36-B7DB-3E8DCF24C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03" y="701406"/>
            <a:ext cx="1506174" cy="180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7D94736-452F-40DF-B4C6-9FFE36A00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27" y="5058671"/>
            <a:ext cx="2238578" cy="179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3B78160-C92D-4CC9-93FD-3CDF31427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162" y="838293"/>
            <a:ext cx="1908128" cy="107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DD2DCF3-82A3-42E4-A755-CF62DF15D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703" y="2923329"/>
            <a:ext cx="1171337" cy="176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CC2DCEE-E7FD-41D9-A299-5698E72B2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4650" y="771883"/>
            <a:ext cx="2030746" cy="135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0780B9-61C6-4E38-AA99-7C2B51235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023" y="5120277"/>
            <a:ext cx="1738172" cy="13293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F5A09-6B6B-4918-81A3-9C71050927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3520" y="2941549"/>
            <a:ext cx="2325816" cy="161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Spelling Test 1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7" y="1303642"/>
            <a:ext cx="339378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2235988" y="2171407"/>
            <a:ext cx="5158973" cy="111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FB11A2-4501-485E-A11C-AB0CD974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2014537"/>
            <a:ext cx="3705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28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97510-AAB5-4B8F-BED8-6F5FA0B8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7" y="2330767"/>
            <a:ext cx="6035526" cy="401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77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8398E5-E28E-4B58-B56A-9570BA43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39" y="1982450"/>
            <a:ext cx="28575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46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A85839-B17B-4EFE-AA73-4D820C10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52" y="2639635"/>
            <a:ext cx="4321101" cy="34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FA6186-03BE-4167-85A7-EED2627E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972" y="3429000"/>
            <a:ext cx="452437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250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6. lun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CBC3D4-F377-4E6A-BC89-C6002CE8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70" y="2364130"/>
            <a:ext cx="4983839" cy="40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0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6. lun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 am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D3D92B-F7B3-4AA9-81CC-1A8F1062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35" y="2680702"/>
            <a:ext cx="3226858" cy="38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12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lun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 am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sat on the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2B5EB6-ED77-4CDE-9D50-6814D7C3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46" y="3429000"/>
            <a:ext cx="3977541" cy="31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84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35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mu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lun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 am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sat on the ben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He had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ips for lun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C330FB-E48F-46AF-BB2B-0A0B130F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000" y="3342640"/>
            <a:ext cx="2884070" cy="235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117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07" y="3243943"/>
            <a:ext cx="6444533" cy="1606163"/>
          </a:xfrm>
        </p:spPr>
        <p:txBody>
          <a:bodyPr>
            <a:noAutofit/>
          </a:bodyPr>
          <a:lstStyle/>
          <a:p>
            <a:pPr algn="l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7182091" y="1190093"/>
            <a:ext cx="4371155" cy="4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87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734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96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805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shut</a:t>
            </a:r>
          </a:p>
        </p:txBody>
      </p:sp>
    </p:spTree>
    <p:extLst>
      <p:ext uri="{BB962C8B-B14F-4D97-AF65-F5344CB8AC3E}">
        <p14:creationId xmlns:p14="http://schemas.microsoft.com/office/powerpoint/2010/main" val="214888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shut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wish</a:t>
            </a:r>
          </a:p>
        </p:txBody>
      </p:sp>
    </p:spTree>
    <p:extLst>
      <p:ext uri="{BB962C8B-B14F-4D97-AF65-F5344CB8AC3E}">
        <p14:creationId xmlns:p14="http://schemas.microsoft.com/office/powerpoint/2010/main" val="227400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438</Words>
  <Application>Microsoft Office PowerPoint</Application>
  <PresentationFormat>ワイド画面</PresentationFormat>
  <Paragraphs>127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游ゴシック</vt:lpstr>
      <vt:lpstr>游ゴシック Light</vt:lpstr>
      <vt:lpstr>Arial</vt:lpstr>
      <vt:lpstr>Cavolini</vt:lpstr>
      <vt:lpstr>Consolas</vt:lpstr>
      <vt:lpstr>Office テーマ</vt:lpstr>
      <vt:lpstr>  Grammar 1-2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146</cp:revision>
  <cp:lastPrinted>2021-04-03T12:24:41Z</cp:lastPrinted>
  <dcterms:created xsi:type="dcterms:W3CDTF">2021-01-23T09:42:08Z</dcterms:created>
  <dcterms:modified xsi:type="dcterms:W3CDTF">2022-05-17T08:09:18Z</dcterms:modified>
</cp:coreProperties>
</file>