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4" r:id="rId2"/>
    <p:sldId id="1377" r:id="rId3"/>
    <p:sldId id="1038" r:id="rId4"/>
    <p:sldId id="1095" r:id="rId5"/>
    <p:sldId id="975" r:id="rId6"/>
    <p:sldId id="976" r:id="rId7"/>
    <p:sldId id="977" r:id="rId8"/>
    <p:sldId id="1148" r:id="rId9"/>
    <p:sldId id="1338" r:id="rId10"/>
    <p:sldId id="1407" r:id="rId11"/>
    <p:sldId id="1406" r:id="rId12"/>
    <p:sldId id="1408" r:id="rId13"/>
    <p:sldId id="1409" r:id="rId14"/>
    <p:sldId id="1410" r:id="rId15"/>
    <p:sldId id="1370" r:id="rId16"/>
    <p:sldId id="1412" r:id="rId17"/>
    <p:sldId id="1413" r:id="rId18"/>
    <p:sldId id="1414" r:id="rId19"/>
    <p:sldId id="1415" r:id="rId20"/>
    <p:sldId id="1411" r:id="rId21"/>
    <p:sldId id="1166" r:id="rId22"/>
    <p:sldId id="1416" r:id="rId23"/>
    <p:sldId id="1417" r:id="rId24"/>
    <p:sldId id="1418" r:id="rId25"/>
    <p:sldId id="945" r:id="rId26"/>
    <p:sldId id="1388" r:id="rId27"/>
    <p:sldId id="1405" r:id="rId28"/>
    <p:sldId id="1403" r:id="rId29"/>
    <p:sldId id="1404" r:id="rId30"/>
    <p:sldId id="1386" r:id="rId31"/>
    <p:sldId id="1402" r:id="rId32"/>
    <p:sldId id="978" r:id="rId33"/>
    <p:sldId id="328" r:id="rId34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05" autoAdjust="0"/>
    <p:restoredTop sz="93784" autoAdjust="0"/>
  </p:normalViewPr>
  <p:slideViewPr>
    <p:cSldViewPr snapToGrid="0">
      <p:cViewPr varScale="1">
        <p:scale>
          <a:sx n="56" d="100"/>
          <a:sy n="56" d="100"/>
        </p:scale>
        <p:origin x="84" y="1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A191BC1-DA93-4A1F-AAE2-0EF53FAF1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D4CF08-2020-4071-B50A-8FA6BA316F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303" y="0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r">
              <a:defRPr sz="1200"/>
            </a:lvl1pPr>
          </a:lstStyle>
          <a:p>
            <a:fld id="{8CAF633C-C394-496E-B4F0-9D5DB1BA0E71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EAF321-6444-4A06-804C-A0F31A5F4C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616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F1371C-59A8-4E79-B4AB-C371656623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303" y="9447616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r">
              <a:defRPr sz="1200"/>
            </a:lvl1pPr>
          </a:lstStyle>
          <a:p>
            <a:fld id="{F7850C7B-E6F1-4104-B1AA-5768DF455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790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72591" cy="498784"/>
          </a:xfrm>
          <a:prstGeom prst="rect">
            <a:avLst/>
          </a:prstGeom>
        </p:spPr>
        <p:txBody>
          <a:bodyPr vert="horz" lIns="90930" tIns="45462" rIns="90930" bIns="4546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5"/>
            <a:ext cx="2972590" cy="498784"/>
          </a:xfrm>
          <a:prstGeom prst="rect">
            <a:avLst/>
          </a:prstGeom>
        </p:spPr>
        <p:txBody>
          <a:bodyPr vert="horz" lIns="90930" tIns="45462" rIns="90930" bIns="45462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0" tIns="45462" rIns="90930" bIns="4546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30" tIns="45462" rIns="90930" bIns="4546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446904"/>
            <a:ext cx="2972591" cy="498784"/>
          </a:xfrm>
          <a:prstGeom prst="rect">
            <a:avLst/>
          </a:prstGeom>
        </p:spPr>
        <p:txBody>
          <a:bodyPr vert="horz" lIns="90930" tIns="45462" rIns="90930" bIns="4546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30" tIns="45462" rIns="90930" bIns="45462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33803" y="88585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6b-1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20" y="683235"/>
            <a:ext cx="3247340" cy="43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sel clipart に対する画像結果">
            <a:extLst>
              <a:ext uri="{FF2B5EF4-FFF2-40B4-BE49-F238E27FC236}">
                <a16:creationId xmlns:a16="http://schemas.microsoft.com/office/drawing/2014/main" id="{EDD9EB5A-FC00-ED49-8E72-60047130A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" y="202557"/>
            <a:ext cx="3120204" cy="428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asel clipart に対する画像結果">
            <a:extLst>
              <a:ext uri="{FF2B5EF4-FFF2-40B4-BE49-F238E27FC236}">
                <a16:creationId xmlns:a16="http://schemas.microsoft.com/office/drawing/2014/main" id="{B6C0E3CC-FB1D-20CD-D9A1-F4DAA3892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95" y="2563792"/>
            <a:ext cx="3120205" cy="428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asel clipart に対する画像結果">
            <a:extLst>
              <a:ext uri="{FF2B5EF4-FFF2-40B4-BE49-F238E27FC236}">
                <a16:creationId xmlns:a16="http://schemas.microsoft.com/office/drawing/2014/main" id="{09ED9195-949B-B6F2-CDCB-FA44F9643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44" y="104171"/>
            <a:ext cx="3352112" cy="460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asel clipart に対する画像結果">
            <a:extLst>
              <a:ext uri="{FF2B5EF4-FFF2-40B4-BE49-F238E27FC236}">
                <a16:creationId xmlns:a16="http://schemas.microsoft.com/office/drawing/2014/main" id="{4FBD02F1-7818-DBF0-3508-E569B49E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50" y="2419109"/>
            <a:ext cx="3234050" cy="44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E1E268-4AB8-B2C6-79F9-8A4A8DDE1101}"/>
              </a:ext>
            </a:extLst>
          </p:cNvPr>
          <p:cNvSpPr txBox="1"/>
          <p:nvPr/>
        </p:nvSpPr>
        <p:spPr>
          <a:xfrm>
            <a:off x="626548" y="3426431"/>
            <a:ext cx="2061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badi" panose="020B0604020104020204" pitchFamily="34" charset="0"/>
              </a:rPr>
              <a:t>yacht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3B7783-E3B6-2512-3645-5E8DA297DB87}"/>
              </a:ext>
            </a:extLst>
          </p:cNvPr>
          <p:cNvSpPr txBox="1"/>
          <p:nvPr/>
        </p:nvSpPr>
        <p:spPr>
          <a:xfrm>
            <a:off x="3312651" y="6027003"/>
            <a:ext cx="266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badi" panose="020B0604020104020204" pitchFamily="34" charset="0"/>
              </a:rPr>
              <a:t>baguette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6A72FB-FB3F-6D68-ADD8-5CBF559F79CE}"/>
              </a:ext>
            </a:extLst>
          </p:cNvPr>
          <p:cNvSpPr txBox="1"/>
          <p:nvPr/>
        </p:nvSpPr>
        <p:spPr>
          <a:xfrm>
            <a:off x="6627402" y="3654192"/>
            <a:ext cx="2061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Abadi" panose="020B0604020104020204" pitchFamily="34" charset="0"/>
              </a:rPr>
              <a:t>rosette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5DB83E9-1BA9-997C-E120-F35F64EE7C68}"/>
              </a:ext>
            </a:extLst>
          </p:cNvPr>
          <p:cNvSpPr txBox="1"/>
          <p:nvPr/>
        </p:nvSpPr>
        <p:spPr>
          <a:xfrm>
            <a:off x="9334156" y="6015428"/>
            <a:ext cx="2631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badi" panose="020B0604020104020204" pitchFamily="34" charset="0"/>
              </a:rPr>
              <a:t>statuette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7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sel clipart に対する画像結果">
            <a:extLst>
              <a:ext uri="{FF2B5EF4-FFF2-40B4-BE49-F238E27FC236}">
                <a16:creationId xmlns:a16="http://schemas.microsoft.com/office/drawing/2014/main" id="{EDD9EB5A-FC00-ED49-8E72-60047130A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" y="202557"/>
            <a:ext cx="3120204" cy="428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asel clipart に対する画像結果">
            <a:extLst>
              <a:ext uri="{FF2B5EF4-FFF2-40B4-BE49-F238E27FC236}">
                <a16:creationId xmlns:a16="http://schemas.microsoft.com/office/drawing/2014/main" id="{B6C0E3CC-FB1D-20CD-D9A1-F4DAA3892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95" y="2563792"/>
            <a:ext cx="3120205" cy="428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asel clipart に対する画像結果">
            <a:extLst>
              <a:ext uri="{FF2B5EF4-FFF2-40B4-BE49-F238E27FC236}">
                <a16:creationId xmlns:a16="http://schemas.microsoft.com/office/drawing/2014/main" id="{09ED9195-949B-B6F2-CDCB-FA44F9643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44" y="104171"/>
            <a:ext cx="3352112" cy="460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asel clipart に対する画像結果">
            <a:extLst>
              <a:ext uri="{FF2B5EF4-FFF2-40B4-BE49-F238E27FC236}">
                <a16:creationId xmlns:a16="http://schemas.microsoft.com/office/drawing/2014/main" id="{4FBD02F1-7818-DBF0-3508-E569B49E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50" y="2419109"/>
            <a:ext cx="3234050" cy="44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E1E268-4AB8-B2C6-79F9-8A4A8DDE1101}"/>
              </a:ext>
            </a:extLst>
          </p:cNvPr>
          <p:cNvSpPr txBox="1"/>
          <p:nvPr/>
        </p:nvSpPr>
        <p:spPr>
          <a:xfrm>
            <a:off x="626548" y="3426431"/>
            <a:ext cx="2061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badi" panose="020B0604020104020204" pitchFamily="34" charset="0"/>
              </a:rPr>
              <a:t>yacht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3B7783-E3B6-2512-3645-5E8DA297DB87}"/>
              </a:ext>
            </a:extLst>
          </p:cNvPr>
          <p:cNvSpPr txBox="1"/>
          <p:nvPr/>
        </p:nvSpPr>
        <p:spPr>
          <a:xfrm>
            <a:off x="3312651" y="6027003"/>
            <a:ext cx="266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badi" panose="020B0604020104020204" pitchFamily="34" charset="0"/>
              </a:rPr>
              <a:t>baguette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6A72FB-FB3F-6D68-ADD8-5CBF559F79CE}"/>
              </a:ext>
            </a:extLst>
          </p:cNvPr>
          <p:cNvSpPr txBox="1"/>
          <p:nvPr/>
        </p:nvSpPr>
        <p:spPr>
          <a:xfrm>
            <a:off x="6627402" y="3654192"/>
            <a:ext cx="2061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Abadi" panose="020B0604020104020204" pitchFamily="34" charset="0"/>
              </a:rPr>
              <a:t>rosette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5DB83E9-1BA9-997C-E120-F35F64EE7C68}"/>
              </a:ext>
            </a:extLst>
          </p:cNvPr>
          <p:cNvSpPr txBox="1"/>
          <p:nvPr/>
        </p:nvSpPr>
        <p:spPr>
          <a:xfrm>
            <a:off x="9334156" y="6015428"/>
            <a:ext cx="2631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badi" panose="020B0604020104020204" pitchFamily="34" charset="0"/>
              </a:rPr>
              <a:t>statuette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pic>
        <p:nvPicPr>
          <p:cNvPr id="10" name="Picture 2" descr="yacht に対する画像結果">
            <a:extLst>
              <a:ext uri="{FF2B5EF4-FFF2-40B4-BE49-F238E27FC236}">
                <a16:creationId xmlns:a16="http://schemas.microsoft.com/office/drawing/2014/main" id="{35186A1A-47B0-A102-8070-2F332795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8" y="978420"/>
            <a:ext cx="2061395" cy="1365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336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sel clipart に対する画像結果">
            <a:extLst>
              <a:ext uri="{FF2B5EF4-FFF2-40B4-BE49-F238E27FC236}">
                <a16:creationId xmlns:a16="http://schemas.microsoft.com/office/drawing/2014/main" id="{EDD9EB5A-FC00-ED49-8E72-60047130A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" y="202557"/>
            <a:ext cx="3120204" cy="428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asel clipart に対する画像結果">
            <a:extLst>
              <a:ext uri="{FF2B5EF4-FFF2-40B4-BE49-F238E27FC236}">
                <a16:creationId xmlns:a16="http://schemas.microsoft.com/office/drawing/2014/main" id="{B6C0E3CC-FB1D-20CD-D9A1-F4DAA3892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95" y="2563792"/>
            <a:ext cx="3120205" cy="428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asel clipart に対する画像結果">
            <a:extLst>
              <a:ext uri="{FF2B5EF4-FFF2-40B4-BE49-F238E27FC236}">
                <a16:creationId xmlns:a16="http://schemas.microsoft.com/office/drawing/2014/main" id="{09ED9195-949B-B6F2-CDCB-FA44F9643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44" y="104171"/>
            <a:ext cx="3352112" cy="460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asel clipart に対する画像結果">
            <a:extLst>
              <a:ext uri="{FF2B5EF4-FFF2-40B4-BE49-F238E27FC236}">
                <a16:creationId xmlns:a16="http://schemas.microsoft.com/office/drawing/2014/main" id="{4FBD02F1-7818-DBF0-3508-E569B49E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50" y="2419109"/>
            <a:ext cx="3234050" cy="44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E1E268-4AB8-B2C6-79F9-8A4A8DDE1101}"/>
              </a:ext>
            </a:extLst>
          </p:cNvPr>
          <p:cNvSpPr txBox="1"/>
          <p:nvPr/>
        </p:nvSpPr>
        <p:spPr>
          <a:xfrm>
            <a:off x="626548" y="3426431"/>
            <a:ext cx="2061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badi" panose="020B0604020104020204" pitchFamily="34" charset="0"/>
              </a:rPr>
              <a:t>yacht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3B7783-E3B6-2512-3645-5E8DA297DB87}"/>
              </a:ext>
            </a:extLst>
          </p:cNvPr>
          <p:cNvSpPr txBox="1"/>
          <p:nvPr/>
        </p:nvSpPr>
        <p:spPr>
          <a:xfrm>
            <a:off x="3312651" y="6027003"/>
            <a:ext cx="266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badi" panose="020B0604020104020204" pitchFamily="34" charset="0"/>
              </a:rPr>
              <a:t>baguette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6A72FB-FB3F-6D68-ADD8-5CBF559F79CE}"/>
              </a:ext>
            </a:extLst>
          </p:cNvPr>
          <p:cNvSpPr txBox="1"/>
          <p:nvPr/>
        </p:nvSpPr>
        <p:spPr>
          <a:xfrm>
            <a:off x="6627402" y="3654192"/>
            <a:ext cx="2061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Abadi" panose="020B0604020104020204" pitchFamily="34" charset="0"/>
              </a:rPr>
              <a:t>rosette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5DB83E9-1BA9-997C-E120-F35F64EE7C68}"/>
              </a:ext>
            </a:extLst>
          </p:cNvPr>
          <p:cNvSpPr txBox="1"/>
          <p:nvPr/>
        </p:nvSpPr>
        <p:spPr>
          <a:xfrm>
            <a:off x="9334156" y="6015428"/>
            <a:ext cx="2631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badi" panose="020B0604020104020204" pitchFamily="34" charset="0"/>
              </a:rPr>
              <a:t>statuette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pic>
        <p:nvPicPr>
          <p:cNvPr id="10" name="Picture 2" descr="yacht に対する画像結果">
            <a:extLst>
              <a:ext uri="{FF2B5EF4-FFF2-40B4-BE49-F238E27FC236}">
                <a16:creationId xmlns:a16="http://schemas.microsoft.com/office/drawing/2014/main" id="{35186A1A-47B0-A102-8070-2F332795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8" y="978420"/>
            <a:ext cx="2061395" cy="1365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aguette に対する画像結果">
            <a:extLst>
              <a:ext uri="{FF2B5EF4-FFF2-40B4-BE49-F238E27FC236}">
                <a16:creationId xmlns:a16="http://schemas.microsoft.com/office/drawing/2014/main" id="{D3904FE7-0322-E290-32F0-CD287348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17" y="3426431"/>
            <a:ext cx="2209705" cy="1328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06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sel clipart に対する画像結果">
            <a:extLst>
              <a:ext uri="{FF2B5EF4-FFF2-40B4-BE49-F238E27FC236}">
                <a16:creationId xmlns:a16="http://schemas.microsoft.com/office/drawing/2014/main" id="{EDD9EB5A-FC00-ED49-8E72-60047130A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" y="202557"/>
            <a:ext cx="3120204" cy="428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asel clipart に対する画像結果">
            <a:extLst>
              <a:ext uri="{FF2B5EF4-FFF2-40B4-BE49-F238E27FC236}">
                <a16:creationId xmlns:a16="http://schemas.microsoft.com/office/drawing/2014/main" id="{B6C0E3CC-FB1D-20CD-D9A1-F4DAA3892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95" y="2563792"/>
            <a:ext cx="3120205" cy="428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asel clipart に対する画像結果">
            <a:extLst>
              <a:ext uri="{FF2B5EF4-FFF2-40B4-BE49-F238E27FC236}">
                <a16:creationId xmlns:a16="http://schemas.microsoft.com/office/drawing/2014/main" id="{09ED9195-949B-B6F2-CDCB-FA44F9643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44" y="104171"/>
            <a:ext cx="3352112" cy="460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asel clipart に対する画像結果">
            <a:extLst>
              <a:ext uri="{FF2B5EF4-FFF2-40B4-BE49-F238E27FC236}">
                <a16:creationId xmlns:a16="http://schemas.microsoft.com/office/drawing/2014/main" id="{4FBD02F1-7818-DBF0-3508-E569B49E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50" y="2419109"/>
            <a:ext cx="3234050" cy="44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E1E268-4AB8-B2C6-79F9-8A4A8DDE1101}"/>
              </a:ext>
            </a:extLst>
          </p:cNvPr>
          <p:cNvSpPr txBox="1"/>
          <p:nvPr/>
        </p:nvSpPr>
        <p:spPr>
          <a:xfrm>
            <a:off x="626548" y="3426431"/>
            <a:ext cx="2061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badi" panose="020B0604020104020204" pitchFamily="34" charset="0"/>
              </a:rPr>
              <a:t>yacht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3B7783-E3B6-2512-3645-5E8DA297DB87}"/>
              </a:ext>
            </a:extLst>
          </p:cNvPr>
          <p:cNvSpPr txBox="1"/>
          <p:nvPr/>
        </p:nvSpPr>
        <p:spPr>
          <a:xfrm>
            <a:off x="3312651" y="6027003"/>
            <a:ext cx="266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badi" panose="020B0604020104020204" pitchFamily="34" charset="0"/>
              </a:rPr>
              <a:t>baguette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6A72FB-FB3F-6D68-ADD8-5CBF559F79CE}"/>
              </a:ext>
            </a:extLst>
          </p:cNvPr>
          <p:cNvSpPr txBox="1"/>
          <p:nvPr/>
        </p:nvSpPr>
        <p:spPr>
          <a:xfrm>
            <a:off x="6627402" y="3654192"/>
            <a:ext cx="2061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Abadi" panose="020B0604020104020204" pitchFamily="34" charset="0"/>
              </a:rPr>
              <a:t>rosette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5DB83E9-1BA9-997C-E120-F35F64EE7C68}"/>
              </a:ext>
            </a:extLst>
          </p:cNvPr>
          <p:cNvSpPr txBox="1"/>
          <p:nvPr/>
        </p:nvSpPr>
        <p:spPr>
          <a:xfrm>
            <a:off x="9334156" y="6015428"/>
            <a:ext cx="2631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badi" panose="020B0604020104020204" pitchFamily="34" charset="0"/>
              </a:rPr>
              <a:t>statuette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pic>
        <p:nvPicPr>
          <p:cNvPr id="10" name="Picture 2" descr="yacht に対する画像結果">
            <a:extLst>
              <a:ext uri="{FF2B5EF4-FFF2-40B4-BE49-F238E27FC236}">
                <a16:creationId xmlns:a16="http://schemas.microsoft.com/office/drawing/2014/main" id="{35186A1A-47B0-A102-8070-2F332795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8" y="978420"/>
            <a:ext cx="2061395" cy="1365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aguette に対する画像結果">
            <a:extLst>
              <a:ext uri="{FF2B5EF4-FFF2-40B4-BE49-F238E27FC236}">
                <a16:creationId xmlns:a16="http://schemas.microsoft.com/office/drawing/2014/main" id="{D3904FE7-0322-E290-32F0-CD287348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17" y="3426431"/>
            <a:ext cx="2209705" cy="1328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osette に対する画像結果">
            <a:extLst>
              <a:ext uri="{FF2B5EF4-FFF2-40B4-BE49-F238E27FC236}">
                <a16:creationId xmlns:a16="http://schemas.microsoft.com/office/drawing/2014/main" id="{B8C21974-E6B9-4AE3-C0C3-25E1B099E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15" y="892018"/>
            <a:ext cx="864167" cy="14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0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sel clipart に対する画像結果">
            <a:extLst>
              <a:ext uri="{FF2B5EF4-FFF2-40B4-BE49-F238E27FC236}">
                <a16:creationId xmlns:a16="http://schemas.microsoft.com/office/drawing/2014/main" id="{EDD9EB5A-FC00-ED49-8E72-60047130A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" y="202557"/>
            <a:ext cx="3120204" cy="428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asel clipart に対する画像結果">
            <a:extLst>
              <a:ext uri="{FF2B5EF4-FFF2-40B4-BE49-F238E27FC236}">
                <a16:creationId xmlns:a16="http://schemas.microsoft.com/office/drawing/2014/main" id="{B6C0E3CC-FB1D-20CD-D9A1-F4DAA3892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95" y="2563792"/>
            <a:ext cx="3120205" cy="428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asel clipart に対する画像結果">
            <a:extLst>
              <a:ext uri="{FF2B5EF4-FFF2-40B4-BE49-F238E27FC236}">
                <a16:creationId xmlns:a16="http://schemas.microsoft.com/office/drawing/2014/main" id="{09ED9195-949B-B6F2-CDCB-FA44F9643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44" y="104171"/>
            <a:ext cx="3352112" cy="460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asel clipart に対する画像結果">
            <a:extLst>
              <a:ext uri="{FF2B5EF4-FFF2-40B4-BE49-F238E27FC236}">
                <a16:creationId xmlns:a16="http://schemas.microsoft.com/office/drawing/2014/main" id="{4FBD02F1-7818-DBF0-3508-E569B49E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50" y="2419109"/>
            <a:ext cx="3234050" cy="44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E1E268-4AB8-B2C6-79F9-8A4A8DDE1101}"/>
              </a:ext>
            </a:extLst>
          </p:cNvPr>
          <p:cNvSpPr txBox="1"/>
          <p:nvPr/>
        </p:nvSpPr>
        <p:spPr>
          <a:xfrm>
            <a:off x="626548" y="3426431"/>
            <a:ext cx="2061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badi" panose="020B0604020104020204" pitchFamily="34" charset="0"/>
              </a:rPr>
              <a:t>yacht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3B7783-E3B6-2512-3645-5E8DA297DB87}"/>
              </a:ext>
            </a:extLst>
          </p:cNvPr>
          <p:cNvSpPr txBox="1"/>
          <p:nvPr/>
        </p:nvSpPr>
        <p:spPr>
          <a:xfrm>
            <a:off x="3312651" y="6027003"/>
            <a:ext cx="266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badi" panose="020B0604020104020204" pitchFamily="34" charset="0"/>
              </a:rPr>
              <a:t>baguette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6A72FB-FB3F-6D68-ADD8-5CBF559F79CE}"/>
              </a:ext>
            </a:extLst>
          </p:cNvPr>
          <p:cNvSpPr txBox="1"/>
          <p:nvPr/>
        </p:nvSpPr>
        <p:spPr>
          <a:xfrm>
            <a:off x="6627402" y="3654192"/>
            <a:ext cx="2061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Abadi" panose="020B0604020104020204" pitchFamily="34" charset="0"/>
              </a:rPr>
              <a:t>rosette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5DB83E9-1BA9-997C-E120-F35F64EE7C68}"/>
              </a:ext>
            </a:extLst>
          </p:cNvPr>
          <p:cNvSpPr txBox="1"/>
          <p:nvPr/>
        </p:nvSpPr>
        <p:spPr>
          <a:xfrm>
            <a:off x="9334156" y="6015428"/>
            <a:ext cx="2631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badi" panose="020B0604020104020204" pitchFamily="34" charset="0"/>
              </a:rPr>
              <a:t>statuette</a:t>
            </a:r>
            <a:endParaRPr kumimoji="1" lang="ja-JP" altLang="en-US" sz="4800" dirty="0">
              <a:latin typeface="Abadi" panose="020B0604020104020204" pitchFamily="34" charset="0"/>
            </a:endParaRPr>
          </a:p>
        </p:txBody>
      </p:sp>
      <p:pic>
        <p:nvPicPr>
          <p:cNvPr id="10" name="Picture 2" descr="yacht に対する画像結果">
            <a:extLst>
              <a:ext uri="{FF2B5EF4-FFF2-40B4-BE49-F238E27FC236}">
                <a16:creationId xmlns:a16="http://schemas.microsoft.com/office/drawing/2014/main" id="{35186A1A-47B0-A102-8070-2F332795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8" y="978420"/>
            <a:ext cx="2061395" cy="1365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aguette に対する画像結果">
            <a:extLst>
              <a:ext uri="{FF2B5EF4-FFF2-40B4-BE49-F238E27FC236}">
                <a16:creationId xmlns:a16="http://schemas.microsoft.com/office/drawing/2014/main" id="{D3904FE7-0322-E290-32F0-CD287348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17" y="3426431"/>
            <a:ext cx="2209705" cy="1328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osette に対する画像結果">
            <a:extLst>
              <a:ext uri="{FF2B5EF4-FFF2-40B4-BE49-F238E27FC236}">
                <a16:creationId xmlns:a16="http://schemas.microsoft.com/office/drawing/2014/main" id="{B8C21974-E6B9-4AE3-C0C3-25E1B099E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15" y="892018"/>
            <a:ext cx="864167" cy="14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olden statuette に対する画像結果">
            <a:extLst>
              <a:ext uri="{FF2B5EF4-FFF2-40B4-BE49-F238E27FC236}">
                <a16:creationId xmlns:a16="http://schemas.microsoft.com/office/drawing/2014/main" id="{8A58BB4B-60C3-15F4-A30A-13A7C2D4B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6" r="1" b="10827"/>
          <a:stretch/>
        </p:blipFill>
        <p:spPr bwMode="auto">
          <a:xfrm>
            <a:off x="9803336" y="3041184"/>
            <a:ext cx="1543278" cy="1601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558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435153" y="1188720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Think of a main clause to go with each subordinate clause and write it down. 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88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0A8AE1-1B00-4AB3-CDB9-A8F777C0F550}"/>
              </a:ext>
            </a:extLst>
          </p:cNvPr>
          <p:cNvSpPr txBox="1"/>
          <p:nvPr/>
        </p:nvSpPr>
        <p:spPr>
          <a:xfrm>
            <a:off x="880110" y="891540"/>
            <a:ext cx="10424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after our trip to Thailand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69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0A8AE1-1B00-4AB3-CDB9-A8F777C0F550}"/>
              </a:ext>
            </a:extLst>
          </p:cNvPr>
          <p:cNvSpPr txBox="1"/>
          <p:nvPr/>
        </p:nvSpPr>
        <p:spPr>
          <a:xfrm>
            <a:off x="880110" y="891540"/>
            <a:ext cx="10424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although I had some doubts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76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0A8AE1-1B00-4AB3-CDB9-A8F777C0F550}"/>
              </a:ext>
            </a:extLst>
          </p:cNvPr>
          <p:cNvSpPr txBox="1"/>
          <p:nvPr/>
        </p:nvSpPr>
        <p:spPr>
          <a:xfrm>
            <a:off x="880110" y="891540"/>
            <a:ext cx="10424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unless you pay your debts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85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0A8AE1-1B00-4AB3-CDB9-A8F777C0F550}"/>
              </a:ext>
            </a:extLst>
          </p:cNvPr>
          <p:cNvSpPr txBox="1"/>
          <p:nvPr/>
        </p:nvSpPr>
        <p:spPr>
          <a:xfrm>
            <a:off x="880110" y="891540"/>
            <a:ext cx="10424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because your yacht was very fast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0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1159267" y="801385"/>
            <a:ext cx="98734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/>
              <a:t>ding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h</a:t>
            </a:r>
            <a:r>
              <a:rPr kumimoji="1" lang="en-US" altLang="ja-JP" sz="4000" b="1" dirty="0"/>
              <a:t>y</a:t>
            </a:r>
          </a:p>
          <a:p>
            <a:pPr algn="ctr"/>
            <a:r>
              <a:rPr lang="en-US" altLang="ja-JP" sz="4000" b="1" dirty="0"/>
              <a:t>sheik</a:t>
            </a:r>
            <a:r>
              <a:rPr lang="en-US" altLang="ja-JP" sz="4000" b="1" dirty="0">
                <a:solidFill>
                  <a:srgbClr val="FF0000"/>
                </a:solidFill>
              </a:rPr>
              <a:t>h</a:t>
            </a:r>
          </a:p>
          <a:p>
            <a:pPr algn="ctr"/>
            <a:r>
              <a:rPr lang="en-US" altLang="ja-JP" sz="4000" b="1" dirty="0"/>
              <a:t>r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h</a:t>
            </a:r>
            <a:r>
              <a:rPr kumimoji="1" lang="en-US" altLang="ja-JP" sz="4000" b="1" dirty="0"/>
              <a:t>ino</a:t>
            </a:r>
          </a:p>
          <a:p>
            <a:pPr algn="ctr"/>
            <a:r>
              <a:rPr lang="en-US" altLang="ja-JP" sz="4000" b="1" dirty="0"/>
              <a:t>jod</a:t>
            </a:r>
            <a:r>
              <a:rPr lang="en-US" altLang="ja-JP" sz="4000" b="1" dirty="0">
                <a:solidFill>
                  <a:srgbClr val="FF0000"/>
                </a:solidFill>
              </a:rPr>
              <a:t>h</a:t>
            </a:r>
            <a:r>
              <a:rPr lang="en-US" altLang="ja-JP" sz="4000" b="1" dirty="0"/>
              <a:t>purs</a:t>
            </a:r>
          </a:p>
          <a:p>
            <a:pPr algn="ctr"/>
            <a:r>
              <a:rPr lang="en-US" altLang="ja-JP" sz="4000" b="1" dirty="0"/>
              <a:t>w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h</a:t>
            </a:r>
            <a:r>
              <a:rPr kumimoji="1" lang="en-US" altLang="ja-JP" sz="4000" b="1" dirty="0"/>
              <a:t>eel</a:t>
            </a:r>
          </a:p>
          <a:p>
            <a:pPr algn="ctr"/>
            <a:r>
              <a:rPr lang="en-US" altLang="ja-JP" sz="4000" b="1" dirty="0"/>
              <a:t>r</a:t>
            </a:r>
            <a:r>
              <a:rPr lang="en-US" altLang="ja-JP" sz="4000" b="1" dirty="0">
                <a:solidFill>
                  <a:srgbClr val="FF0000"/>
                </a:solidFill>
              </a:rPr>
              <a:t>h</a:t>
            </a:r>
            <a:r>
              <a:rPr lang="en-US" altLang="ja-JP" sz="4000" b="1" dirty="0"/>
              <a:t>ombus</a:t>
            </a:r>
          </a:p>
          <a:p>
            <a:pPr algn="ctr"/>
            <a:r>
              <a:rPr lang="en-US" altLang="ja-JP" sz="4000" b="1" dirty="0"/>
              <a:t>k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h</a:t>
            </a:r>
            <a:r>
              <a:rPr kumimoji="1" lang="en-US" altLang="ja-JP" sz="4000" b="1" dirty="0"/>
              <a:t>aki</a:t>
            </a:r>
          </a:p>
          <a:p>
            <a:pPr algn="ctr"/>
            <a:r>
              <a:rPr lang="en-US" altLang="ja-JP" sz="4000" b="1" dirty="0"/>
              <a:t>Budd</a:t>
            </a:r>
            <a:r>
              <a:rPr lang="en-US" altLang="ja-JP" sz="4000" b="1" dirty="0">
                <a:solidFill>
                  <a:srgbClr val="FF0000"/>
                </a:solidFill>
              </a:rPr>
              <a:t>h</a:t>
            </a:r>
            <a:r>
              <a:rPr lang="en-US" altLang="ja-JP" sz="4000" b="1" dirty="0"/>
              <a:t>ism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26082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435153" y="0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Parsing and completing the wall.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69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335280" y="1643896"/>
            <a:ext cx="357632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chef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2895600" y="1652246"/>
            <a:ext cx="458216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had basted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definitely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6410960" y="1674673"/>
            <a:ext cx="4348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potatoes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roast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2860040" y="319816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(action)</a:t>
            </a:r>
            <a:endParaRPr kumimoji="1" lang="ja-JP" alt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18288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chef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definitely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basted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roast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potatoes.</a:t>
            </a:r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baste roast potato に対する画像結果">
            <a:extLst>
              <a:ext uri="{FF2B5EF4-FFF2-40B4-BE49-F238E27FC236}">
                <a16:creationId xmlns:a16="http://schemas.microsoft.com/office/drawing/2014/main" id="{FEBC7686-0100-FDA3-0DF8-1761701EB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517" y="3341876"/>
            <a:ext cx="3253483" cy="3309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553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435153" y="525780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Write the meanings for the spelling words shown.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25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0D9432-2CDA-715A-6138-9D03006C1E5F}"/>
              </a:ext>
            </a:extLst>
          </p:cNvPr>
          <p:cNvSpPr txBox="1"/>
          <p:nvPr/>
        </p:nvSpPr>
        <p:spPr>
          <a:xfrm>
            <a:off x="0" y="1017270"/>
            <a:ext cx="31546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debt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doubt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paste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thyme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Thailand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palette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brunette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silhouette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4A602B-CD94-4C70-EECD-A86DD0B499E5}"/>
              </a:ext>
            </a:extLst>
          </p:cNvPr>
          <p:cNvSpPr txBox="1"/>
          <p:nvPr/>
        </p:nvSpPr>
        <p:spPr>
          <a:xfrm>
            <a:off x="2941320" y="1017269"/>
            <a:ext cx="975741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: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1399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0D9432-2CDA-715A-6138-9D03006C1E5F}"/>
              </a:ext>
            </a:extLst>
          </p:cNvPr>
          <p:cNvSpPr txBox="1"/>
          <p:nvPr/>
        </p:nvSpPr>
        <p:spPr>
          <a:xfrm>
            <a:off x="0" y="1017270"/>
            <a:ext cx="31546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debt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doubt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paste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thyme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Thailand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palette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brunette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silhouette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4A602B-CD94-4C70-EECD-A86DD0B499E5}"/>
              </a:ext>
            </a:extLst>
          </p:cNvPr>
          <p:cNvSpPr txBox="1"/>
          <p:nvPr/>
        </p:nvSpPr>
        <p:spPr>
          <a:xfrm>
            <a:off x="2941320" y="1017269"/>
            <a:ext cx="975741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: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:to not be sure of something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to stick paper to something with glue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1549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81029" y="-444802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42C23A-C8FF-449D-BA7A-B684C6F5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1042"/>
            <a:ext cx="5412016" cy="43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4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CE5203E-F2D1-469A-A50E-9C665421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int thyme garden に対する画像結果">
            <a:extLst>
              <a:ext uri="{FF2B5EF4-FFF2-40B4-BE49-F238E27FC236}">
                <a16:creationId xmlns:a16="http://schemas.microsoft.com/office/drawing/2014/main" id="{25124848-BA10-C3E1-782E-2A9D68C77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 r="3" b="4572"/>
          <a:stretch/>
        </p:blipFill>
        <p:spPr bwMode="auto">
          <a:xfrm>
            <a:off x="409602" y="10"/>
            <a:ext cx="5457817" cy="33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anny garden に対する画像結果">
            <a:extLst>
              <a:ext uri="{FF2B5EF4-FFF2-40B4-BE49-F238E27FC236}">
                <a16:creationId xmlns:a16="http://schemas.microsoft.com/office/drawing/2014/main" id="{C7AE0563-4495-ACC3-8E29-9384CB1A5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8390"/>
          <a:stretch/>
        </p:blipFill>
        <p:spPr bwMode="auto">
          <a:xfrm>
            <a:off x="409593" y="3520439"/>
            <a:ext cx="5457817" cy="33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4590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582" y="118561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473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756263" y="2368296"/>
            <a:ext cx="4607052" cy="3502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2028957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CE5203E-F2D1-469A-A50E-9C665421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int thyme garden に対する画像結果">
            <a:extLst>
              <a:ext uri="{FF2B5EF4-FFF2-40B4-BE49-F238E27FC236}">
                <a16:creationId xmlns:a16="http://schemas.microsoft.com/office/drawing/2014/main" id="{25124848-BA10-C3E1-782E-2A9D68C77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 r="3" b="4572"/>
          <a:stretch/>
        </p:blipFill>
        <p:spPr bwMode="auto">
          <a:xfrm>
            <a:off x="409602" y="10"/>
            <a:ext cx="5457817" cy="33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anny garden に対する画像結果">
            <a:extLst>
              <a:ext uri="{FF2B5EF4-FFF2-40B4-BE49-F238E27FC236}">
                <a16:creationId xmlns:a16="http://schemas.microsoft.com/office/drawing/2014/main" id="{C7AE0563-4495-ACC3-8E29-9384CB1A5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8390"/>
          <a:stretch/>
        </p:blipFill>
        <p:spPr bwMode="auto">
          <a:xfrm>
            <a:off x="409593" y="3520439"/>
            <a:ext cx="5457817" cy="33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4590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582" y="118561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473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756263" y="2368296"/>
            <a:ext cx="4607052" cy="3502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/>
              <a:t>Granny grows mint and thyme in her herb garden.</a:t>
            </a:r>
          </a:p>
        </p:txBody>
      </p:sp>
    </p:spTree>
    <p:extLst>
      <p:ext uri="{BB962C8B-B14F-4D97-AF65-F5344CB8AC3E}">
        <p14:creationId xmlns:p14="http://schemas.microsoft.com/office/powerpoint/2010/main" val="3467926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golden statuette に対する画像結果">
            <a:extLst>
              <a:ext uri="{FF2B5EF4-FFF2-40B4-BE49-F238E27FC236}">
                <a16:creationId xmlns:a16="http://schemas.microsoft.com/office/drawing/2014/main" id="{B265E78D-FDE7-EC9C-E7FF-8AA26D18A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6" r="1" b="10827"/>
          <a:stretch/>
        </p:blipFill>
        <p:spPr bwMode="auto"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alent show に対する画像結果">
            <a:extLst>
              <a:ext uri="{FF2B5EF4-FFF2-40B4-BE49-F238E27FC236}">
                <a16:creationId xmlns:a16="http://schemas.microsoft.com/office/drawing/2014/main" id="{2E58820C-12D4-E76D-667F-132EE87E5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" r="3" b="380"/>
          <a:stretch/>
        </p:blipFill>
        <p:spPr bwMode="auto"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80DAEE-AD36-4099-A999-3A6F5EAB765A}"/>
              </a:ext>
            </a:extLst>
          </p:cNvPr>
          <p:cNvSpPr txBox="1"/>
          <p:nvPr/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kumimoji="1" lang="en-US" altLang="ja-JP" sz="48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1953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golden statuette に対する画像結果">
            <a:extLst>
              <a:ext uri="{FF2B5EF4-FFF2-40B4-BE49-F238E27FC236}">
                <a16:creationId xmlns:a16="http://schemas.microsoft.com/office/drawing/2014/main" id="{B265E78D-FDE7-EC9C-E7FF-8AA26D18A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6" r="1" b="10827"/>
          <a:stretch/>
        </p:blipFill>
        <p:spPr bwMode="auto"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alent show に対する画像結果">
            <a:extLst>
              <a:ext uri="{FF2B5EF4-FFF2-40B4-BE49-F238E27FC236}">
                <a16:creationId xmlns:a16="http://schemas.microsoft.com/office/drawing/2014/main" id="{2E58820C-12D4-E76D-667F-132EE87E5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" r="3" b="380"/>
          <a:stretch/>
        </p:blipFill>
        <p:spPr bwMode="auto"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80DAEE-AD36-4099-A999-3A6F5EAB765A}"/>
              </a:ext>
            </a:extLst>
          </p:cNvPr>
          <p:cNvSpPr txBox="1"/>
          <p:nvPr/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en-US" altLang="ja-JP" sz="4800" b="1" dirty="0"/>
              <a:t>The winner of the talent show got a golden statuette.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140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2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-1" y="-371566"/>
            <a:ext cx="4785044" cy="4845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/t/</a:t>
            </a: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Spellings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5B2FE6-A0E1-4425-8D61-CE4E271B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285" y="599203"/>
            <a:ext cx="3004475" cy="40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7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eese tomato bguette に対する画像結果">
            <a:extLst>
              <a:ext uri="{FF2B5EF4-FFF2-40B4-BE49-F238E27FC236}">
                <a16:creationId xmlns:a16="http://schemas.microsoft.com/office/drawing/2014/main" id="{4AB6A728-886B-8D8D-49BD-5DC7DB1FC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403"/>
          <a:stretch/>
        </p:blipFill>
        <p:spPr bwMode="auto"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801435" y="2871982"/>
            <a:ext cx="4819951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368114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eese tomato bguette に対する画像結果">
            <a:extLst>
              <a:ext uri="{FF2B5EF4-FFF2-40B4-BE49-F238E27FC236}">
                <a16:creationId xmlns:a16="http://schemas.microsoft.com/office/drawing/2014/main" id="{4AB6A728-886B-8D8D-49BD-5DC7DB1FC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403"/>
          <a:stretch/>
        </p:blipFill>
        <p:spPr bwMode="auto"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801435" y="2871982"/>
            <a:ext cx="4819951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b="1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“Would you like a cheese and tomato baguette?” I asked.</a:t>
            </a: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369677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975360" y="1127760"/>
            <a:ext cx="1022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Assignment </a:t>
            </a:r>
          </a:p>
          <a:p>
            <a:endParaRPr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Learn Words in the List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125" y="3677919"/>
            <a:ext cx="1962475" cy="26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5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5791200" y="10"/>
            <a:ext cx="6400800" cy="50639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559260" y="258077"/>
            <a:ext cx="50287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Spelling List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93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79275" y="1578131"/>
            <a:ext cx="1235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bt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dou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pas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79275" y="4405396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yme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ailand   </a:t>
            </a:r>
            <a:endParaRPr kumimoji="1" lang="ja-JP" altLang="en-US" sz="4000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D5769C-5718-454F-B931-BC152B3C2798}"/>
              </a:ext>
            </a:extLst>
          </p:cNvPr>
          <p:cNvCxnSpPr>
            <a:cxnSpLocks/>
          </p:cNvCxnSpPr>
          <p:nvPr/>
        </p:nvCxnSpPr>
        <p:spPr>
          <a:xfrm>
            <a:off x="9930691" y="4395082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ebt に対する画像結果">
            <a:extLst>
              <a:ext uri="{FF2B5EF4-FFF2-40B4-BE49-F238E27FC236}">
                <a16:creationId xmlns:a16="http://schemas.microsoft.com/office/drawing/2014/main" id="{F459A2DB-B57F-0FD1-FB18-1983EE806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69" y="52248"/>
            <a:ext cx="2165171" cy="1683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oubt に対する画像結果">
            <a:extLst>
              <a:ext uri="{FF2B5EF4-FFF2-40B4-BE49-F238E27FC236}">
                <a16:creationId xmlns:a16="http://schemas.microsoft.com/office/drawing/2014/main" id="{0B95FE36-F1EC-6433-CB71-9492E2088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02" y="34871"/>
            <a:ext cx="2086724" cy="1666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aste に対する画像結果">
            <a:extLst>
              <a:ext uri="{FF2B5EF4-FFF2-40B4-BE49-F238E27FC236}">
                <a16:creationId xmlns:a16="http://schemas.microsoft.com/office/drawing/2014/main" id="{0FCA7B8B-A2F5-1E5E-BB4A-E9F5E4270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27" y="52248"/>
            <a:ext cx="3375114" cy="1698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baste に対する画像結果">
            <a:extLst>
              <a:ext uri="{FF2B5EF4-FFF2-40B4-BE49-F238E27FC236}">
                <a16:creationId xmlns:a16="http://schemas.microsoft.com/office/drawing/2014/main" id="{5A2D8FB4-41DB-7C20-31B0-0F5BD6C74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0" y="2452604"/>
            <a:ext cx="2928242" cy="2163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thyme に対する画像結果">
            <a:extLst>
              <a:ext uri="{FF2B5EF4-FFF2-40B4-BE49-F238E27FC236}">
                <a16:creationId xmlns:a16="http://schemas.microsoft.com/office/drawing/2014/main" id="{7A315952-77D5-0B5A-5F58-96F68FFB8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25" y="2409128"/>
            <a:ext cx="3248651" cy="2163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thailand に対する画像結果">
            <a:extLst>
              <a:ext uri="{FF2B5EF4-FFF2-40B4-BE49-F238E27FC236}">
                <a16:creationId xmlns:a16="http://schemas.microsoft.com/office/drawing/2014/main" id="{2A3F5BB3-76D2-7753-B773-210158F3A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369" y="2476725"/>
            <a:ext cx="3706644" cy="1992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1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458729" y="1669245"/>
            <a:ext cx="1127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yac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su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              rose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tte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4540299"/>
            <a:ext cx="112745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pale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tte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defini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favouri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</a:t>
            </a:r>
            <a:r>
              <a:rPr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0012E3A-E455-4CCF-B00D-D5740A21025D}"/>
              </a:ext>
            </a:extLst>
          </p:cNvPr>
          <p:cNvCxnSpPr>
            <a:cxnSpLocks/>
          </p:cNvCxnSpPr>
          <p:nvPr/>
        </p:nvCxnSpPr>
        <p:spPr>
          <a:xfrm>
            <a:off x="5635637" y="4465414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FCD30F7-0B01-4320-91A1-4EE2B74AFB7D}"/>
              </a:ext>
            </a:extLst>
          </p:cNvPr>
          <p:cNvCxnSpPr>
            <a:cxnSpLocks/>
          </p:cNvCxnSpPr>
          <p:nvPr/>
        </p:nvCxnSpPr>
        <p:spPr>
          <a:xfrm>
            <a:off x="9426802" y="1550821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011E9BE-0E9B-4BF2-A2A9-29603FF24359}"/>
              </a:ext>
            </a:extLst>
          </p:cNvPr>
          <p:cNvCxnSpPr>
            <a:cxnSpLocks/>
          </p:cNvCxnSpPr>
          <p:nvPr/>
        </p:nvCxnSpPr>
        <p:spPr>
          <a:xfrm>
            <a:off x="1762281" y="4540299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7E7DAD5-601F-49BA-AB50-8A49A2848118}"/>
              </a:ext>
            </a:extLst>
          </p:cNvPr>
          <p:cNvCxnSpPr>
            <a:cxnSpLocks/>
          </p:cNvCxnSpPr>
          <p:nvPr/>
        </p:nvCxnSpPr>
        <p:spPr>
          <a:xfrm>
            <a:off x="5481525" y="4465414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DBAF8EA-BB77-4CBB-8235-BE8FF4F1438B}"/>
              </a:ext>
            </a:extLst>
          </p:cNvPr>
          <p:cNvCxnSpPr>
            <a:cxnSpLocks/>
          </p:cNvCxnSpPr>
          <p:nvPr/>
        </p:nvCxnSpPr>
        <p:spPr>
          <a:xfrm>
            <a:off x="5635637" y="1550821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9B689C5-8C9D-3D5A-1692-0FBF56FF9CD5}"/>
              </a:ext>
            </a:extLst>
          </p:cNvPr>
          <p:cNvCxnSpPr>
            <a:cxnSpLocks/>
          </p:cNvCxnSpPr>
          <p:nvPr/>
        </p:nvCxnSpPr>
        <p:spPr>
          <a:xfrm>
            <a:off x="9059100" y="4465413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2887896-0B3E-4693-CD36-475B3AD89EE7}"/>
              </a:ext>
            </a:extLst>
          </p:cNvPr>
          <p:cNvCxnSpPr>
            <a:cxnSpLocks/>
          </p:cNvCxnSpPr>
          <p:nvPr/>
        </p:nvCxnSpPr>
        <p:spPr>
          <a:xfrm>
            <a:off x="10261176" y="4465412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yacht に対する画像結果">
            <a:extLst>
              <a:ext uri="{FF2B5EF4-FFF2-40B4-BE49-F238E27FC236}">
                <a16:creationId xmlns:a16="http://schemas.microsoft.com/office/drawing/2014/main" id="{FFA9FF3C-E116-A2F0-4843-7F8C238BE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1" y="59284"/>
            <a:ext cx="2422083" cy="1604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ubtle  に対する画像結果">
            <a:extLst>
              <a:ext uri="{FF2B5EF4-FFF2-40B4-BE49-F238E27FC236}">
                <a16:creationId xmlns:a16="http://schemas.microsoft.com/office/drawing/2014/main" id="{8D6A7125-24D4-8425-C843-1BD6CE0A3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51" y="-3190"/>
            <a:ext cx="1432348" cy="1817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osette に対する画像結果">
            <a:extLst>
              <a:ext uri="{FF2B5EF4-FFF2-40B4-BE49-F238E27FC236}">
                <a16:creationId xmlns:a16="http://schemas.microsoft.com/office/drawing/2014/main" id="{DEEF8806-934B-0A7E-BF25-BAB8FB15D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729" y="2294"/>
            <a:ext cx="996817" cy="16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alette に対する画像結果">
            <a:extLst>
              <a:ext uri="{FF2B5EF4-FFF2-40B4-BE49-F238E27FC236}">
                <a16:creationId xmlns:a16="http://schemas.microsoft.com/office/drawing/2014/main" id="{36A3EBDA-4C19-5211-4F3C-4BBD6020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5" y="2503000"/>
            <a:ext cx="2878832" cy="207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efinite clipart に対する画像結果">
            <a:extLst>
              <a:ext uri="{FF2B5EF4-FFF2-40B4-BE49-F238E27FC236}">
                <a16:creationId xmlns:a16="http://schemas.microsoft.com/office/drawing/2014/main" id="{3A9892F4-621E-6367-7665-1227320A1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48" y="2520009"/>
            <a:ext cx="2221977" cy="181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favourite clipart に対する画像結果">
            <a:extLst>
              <a:ext uri="{FF2B5EF4-FFF2-40B4-BE49-F238E27FC236}">
                <a16:creationId xmlns:a16="http://schemas.microsoft.com/office/drawing/2014/main" id="{0DE6DF3C-1974-BEC1-025D-75211FF52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981" y="2360555"/>
            <a:ext cx="1876538" cy="216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2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0" y="1629421"/>
            <a:ext cx="1311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bague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tte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statue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tte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-101600" y="4366393"/>
            <a:ext cx="1299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brune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tte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silhoue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tte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redou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kumimoji="1" lang="en-US" altLang="ja-JP" sz="36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058E4F7-4B6A-4360-8243-458044F12864}"/>
              </a:ext>
            </a:extLst>
          </p:cNvPr>
          <p:cNvCxnSpPr>
            <a:cxnSpLocks/>
          </p:cNvCxnSpPr>
          <p:nvPr/>
        </p:nvCxnSpPr>
        <p:spPr>
          <a:xfrm>
            <a:off x="9610220" y="1584204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D56CA44C-9484-447A-8453-CBBDBA7BC0A9}"/>
              </a:ext>
            </a:extLst>
          </p:cNvPr>
          <p:cNvCxnSpPr>
            <a:cxnSpLocks/>
          </p:cNvCxnSpPr>
          <p:nvPr/>
        </p:nvCxnSpPr>
        <p:spPr>
          <a:xfrm>
            <a:off x="1424031" y="4294524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82373EF-EF69-4503-8F48-3AC42D3351E3}"/>
              </a:ext>
            </a:extLst>
          </p:cNvPr>
          <p:cNvCxnSpPr>
            <a:cxnSpLocks/>
          </p:cNvCxnSpPr>
          <p:nvPr/>
        </p:nvCxnSpPr>
        <p:spPr>
          <a:xfrm>
            <a:off x="5087682" y="4294524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87F453A2-FC94-47A0-A8D0-F19583779660}"/>
              </a:ext>
            </a:extLst>
          </p:cNvPr>
          <p:cNvCxnSpPr>
            <a:cxnSpLocks/>
          </p:cNvCxnSpPr>
          <p:nvPr/>
        </p:nvCxnSpPr>
        <p:spPr>
          <a:xfrm>
            <a:off x="5322163" y="1534817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A4CE778-9E5D-4465-B7AF-BC67DE8B4D73}"/>
              </a:ext>
            </a:extLst>
          </p:cNvPr>
          <p:cNvCxnSpPr>
            <a:cxnSpLocks/>
          </p:cNvCxnSpPr>
          <p:nvPr/>
        </p:nvCxnSpPr>
        <p:spPr>
          <a:xfrm>
            <a:off x="8989693" y="4294524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BCEEFEF2-642B-4CF9-9F31-3C0AE2357653}"/>
              </a:ext>
            </a:extLst>
          </p:cNvPr>
          <p:cNvCxnSpPr>
            <a:cxnSpLocks/>
          </p:cNvCxnSpPr>
          <p:nvPr/>
        </p:nvCxnSpPr>
        <p:spPr>
          <a:xfrm>
            <a:off x="9978378" y="1584204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D96334B-976A-48EA-AD91-F6E90AD2E27C}"/>
              </a:ext>
            </a:extLst>
          </p:cNvPr>
          <p:cNvCxnSpPr>
            <a:cxnSpLocks/>
          </p:cNvCxnSpPr>
          <p:nvPr/>
        </p:nvCxnSpPr>
        <p:spPr>
          <a:xfrm>
            <a:off x="6096000" y="4294524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4473E68-5D55-4F2A-B85C-286B39A66A54}"/>
              </a:ext>
            </a:extLst>
          </p:cNvPr>
          <p:cNvCxnSpPr>
            <a:cxnSpLocks/>
          </p:cNvCxnSpPr>
          <p:nvPr/>
        </p:nvCxnSpPr>
        <p:spPr>
          <a:xfrm>
            <a:off x="10584553" y="4294524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B35105C-F99D-4B7C-AC24-36941F89E646}"/>
              </a:ext>
            </a:extLst>
          </p:cNvPr>
          <p:cNvCxnSpPr>
            <a:cxnSpLocks/>
          </p:cNvCxnSpPr>
          <p:nvPr/>
        </p:nvCxnSpPr>
        <p:spPr>
          <a:xfrm>
            <a:off x="10903052" y="4273604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suite に対する画像結果">
            <a:extLst>
              <a:ext uri="{FF2B5EF4-FFF2-40B4-BE49-F238E27FC236}">
                <a16:creationId xmlns:a16="http://schemas.microsoft.com/office/drawing/2014/main" id="{C88DF6AD-FDC2-4AEB-C124-8E2AD33F8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3" y="-18899"/>
            <a:ext cx="2848884" cy="1882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aguette に対する画像結果">
            <a:extLst>
              <a:ext uri="{FF2B5EF4-FFF2-40B4-BE49-F238E27FC236}">
                <a16:creationId xmlns:a16="http://schemas.microsoft.com/office/drawing/2014/main" id="{A61ECFD8-28B9-8FA0-6919-F19F787BD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14" y="2380"/>
            <a:ext cx="2623869" cy="1749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golden statuette に対する画像結果">
            <a:extLst>
              <a:ext uri="{FF2B5EF4-FFF2-40B4-BE49-F238E27FC236}">
                <a16:creationId xmlns:a16="http://schemas.microsoft.com/office/drawing/2014/main" id="{C1C5A69F-B370-B906-4011-CEFDFF7C2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6" r="1" b="10827"/>
          <a:stretch/>
        </p:blipFill>
        <p:spPr bwMode="auto">
          <a:xfrm>
            <a:off x="9097343" y="24086"/>
            <a:ext cx="1546984" cy="1605335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runette に対する画像結果">
            <a:extLst>
              <a:ext uri="{FF2B5EF4-FFF2-40B4-BE49-F238E27FC236}">
                <a16:creationId xmlns:a16="http://schemas.microsoft.com/office/drawing/2014/main" id="{6B975820-9AB5-A5AB-B24A-F71BEF04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9" y="2491607"/>
            <a:ext cx="2753739" cy="1867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ilhouette に対する画像結果">
            <a:extLst>
              <a:ext uri="{FF2B5EF4-FFF2-40B4-BE49-F238E27FC236}">
                <a16:creationId xmlns:a16="http://schemas.microsoft.com/office/drawing/2014/main" id="{5C9E83E3-79B4-6D66-40B9-6A11A9B7C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03" y="2124940"/>
            <a:ext cx="2361031" cy="2361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redoubtable clipart に対する画像結果">
            <a:extLst>
              <a:ext uri="{FF2B5EF4-FFF2-40B4-BE49-F238E27FC236}">
                <a16:creationId xmlns:a16="http://schemas.microsoft.com/office/drawing/2014/main" id="{86F464F0-ED21-59FD-D238-2A1F39760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377" y="2358853"/>
            <a:ext cx="1946916" cy="2034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8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32325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8" name="Picture 2" descr="debt に対する画像結果">
            <a:extLst>
              <a:ext uri="{FF2B5EF4-FFF2-40B4-BE49-F238E27FC236}">
                <a16:creationId xmlns:a16="http://schemas.microsoft.com/office/drawing/2014/main" id="{F8E5B124-4A25-3B4D-8950-E279F2D9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23" y="313640"/>
            <a:ext cx="1732793" cy="1347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doubt に対する画像結果">
            <a:extLst>
              <a:ext uri="{FF2B5EF4-FFF2-40B4-BE49-F238E27FC236}">
                <a16:creationId xmlns:a16="http://schemas.microsoft.com/office/drawing/2014/main" id="{BD9B46AD-648A-99E4-5286-146653F43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9" y="366195"/>
            <a:ext cx="1491595" cy="1190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paste に対する画像結果">
            <a:extLst>
              <a:ext uri="{FF2B5EF4-FFF2-40B4-BE49-F238E27FC236}">
                <a16:creationId xmlns:a16="http://schemas.microsoft.com/office/drawing/2014/main" id="{93F26A34-429B-A7BA-AC5D-EE44263ED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635" y="443768"/>
            <a:ext cx="2212075" cy="1113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baste に対する画像結果">
            <a:extLst>
              <a:ext uri="{FF2B5EF4-FFF2-40B4-BE49-F238E27FC236}">
                <a16:creationId xmlns:a16="http://schemas.microsoft.com/office/drawing/2014/main" id="{3761D978-7D7A-1735-6E23-D762B4123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23" y="251044"/>
            <a:ext cx="1908241" cy="1409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thyme に対する画像結果">
            <a:extLst>
              <a:ext uri="{FF2B5EF4-FFF2-40B4-BE49-F238E27FC236}">
                <a16:creationId xmlns:a16="http://schemas.microsoft.com/office/drawing/2014/main" id="{3824A5A3-F069-93BE-0183-A0DF72272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88" y="362337"/>
            <a:ext cx="1982231" cy="1320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thailand に対する画像結果">
            <a:extLst>
              <a:ext uri="{FF2B5EF4-FFF2-40B4-BE49-F238E27FC236}">
                <a16:creationId xmlns:a16="http://schemas.microsoft.com/office/drawing/2014/main" id="{228E8940-31BF-5AB4-1EED-63D5B3275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14" y="313640"/>
            <a:ext cx="2411511" cy="1295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yacht に対する画像結果">
            <a:extLst>
              <a:ext uri="{FF2B5EF4-FFF2-40B4-BE49-F238E27FC236}">
                <a16:creationId xmlns:a16="http://schemas.microsoft.com/office/drawing/2014/main" id="{2555E849-A54D-4470-F8BF-7EB799F30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5" y="2749741"/>
            <a:ext cx="1688519" cy="1118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subtle  に対する画像結果">
            <a:extLst>
              <a:ext uri="{FF2B5EF4-FFF2-40B4-BE49-F238E27FC236}">
                <a16:creationId xmlns:a16="http://schemas.microsoft.com/office/drawing/2014/main" id="{EAC3CF6E-B17E-3DC9-60DD-47D8F51BC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64" y="2193615"/>
            <a:ext cx="1432348" cy="1817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rosette に対する画像結果">
            <a:extLst>
              <a:ext uri="{FF2B5EF4-FFF2-40B4-BE49-F238E27FC236}">
                <a16:creationId xmlns:a16="http://schemas.microsoft.com/office/drawing/2014/main" id="{3F246C3C-5B37-2561-D9A1-BC36CF4E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60" y="2175043"/>
            <a:ext cx="996817" cy="16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palette に対する画像結果">
            <a:extLst>
              <a:ext uri="{FF2B5EF4-FFF2-40B4-BE49-F238E27FC236}">
                <a16:creationId xmlns:a16="http://schemas.microsoft.com/office/drawing/2014/main" id="{9A140E55-52A7-CE08-7BE0-6F5411E05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3" y="2579926"/>
            <a:ext cx="1887460" cy="13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definite clipart に対する画像結果">
            <a:extLst>
              <a:ext uri="{FF2B5EF4-FFF2-40B4-BE49-F238E27FC236}">
                <a16:creationId xmlns:a16="http://schemas.microsoft.com/office/drawing/2014/main" id="{48469CF2-9CA1-1AA1-4EDE-8BC2340EE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754" y="2398242"/>
            <a:ext cx="1827049" cy="149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favourite clipart に対する画像結果">
            <a:extLst>
              <a:ext uri="{FF2B5EF4-FFF2-40B4-BE49-F238E27FC236}">
                <a16:creationId xmlns:a16="http://schemas.microsoft.com/office/drawing/2014/main" id="{5518B15C-5704-9322-85FE-63A6DE33B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904" y="2468153"/>
            <a:ext cx="1294567" cy="149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suite に対する画像結果">
            <a:extLst>
              <a:ext uri="{FF2B5EF4-FFF2-40B4-BE49-F238E27FC236}">
                <a16:creationId xmlns:a16="http://schemas.microsoft.com/office/drawing/2014/main" id="{E4A59DB4-CED6-9314-1A4A-992D5CF5D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25" y="4765858"/>
            <a:ext cx="2005669" cy="1325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baguette に対する画像結果">
            <a:extLst>
              <a:ext uri="{FF2B5EF4-FFF2-40B4-BE49-F238E27FC236}">
                <a16:creationId xmlns:a16="http://schemas.microsoft.com/office/drawing/2014/main" id="{1C8622A1-3C21-F69C-4906-EB2EE7915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364" y="4782635"/>
            <a:ext cx="1993093" cy="1328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golden statuette に対する画像結果">
            <a:extLst>
              <a:ext uri="{FF2B5EF4-FFF2-40B4-BE49-F238E27FC236}">
                <a16:creationId xmlns:a16="http://schemas.microsoft.com/office/drawing/2014/main" id="{470A83C1-E495-2154-183A-3E7280B8B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6" r="1" b="10827"/>
          <a:stretch/>
        </p:blipFill>
        <p:spPr bwMode="auto">
          <a:xfrm>
            <a:off x="8412432" y="4589891"/>
            <a:ext cx="1543278" cy="1601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brunette に対する画像結果">
            <a:extLst>
              <a:ext uri="{FF2B5EF4-FFF2-40B4-BE49-F238E27FC236}">
                <a16:creationId xmlns:a16="http://schemas.microsoft.com/office/drawing/2014/main" id="{D232B5CB-E689-F65C-6DBB-65F2A6E34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3" y="4751354"/>
            <a:ext cx="2005669" cy="1360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silhouette に対する画像結果">
            <a:extLst>
              <a:ext uri="{FF2B5EF4-FFF2-40B4-BE49-F238E27FC236}">
                <a16:creationId xmlns:a16="http://schemas.microsoft.com/office/drawing/2014/main" id="{831AFC7C-944C-E2E2-9A04-4253835A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61" y="4537823"/>
            <a:ext cx="1638599" cy="1638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0" descr="redoubtable clipart に対する画像結果">
            <a:extLst>
              <a:ext uri="{FF2B5EF4-FFF2-40B4-BE49-F238E27FC236}">
                <a16:creationId xmlns:a16="http://schemas.microsoft.com/office/drawing/2014/main" id="{661049F8-1519-D406-7619-54B29D816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64" y="4589891"/>
            <a:ext cx="1524269" cy="1592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435153" y="1263721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Draw a picture for each of the words shown under the four easels.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A5472C7-C336-4227-B175-006C67E1D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423" y="280530"/>
            <a:ext cx="1039800" cy="13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28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7128</TotalTime>
  <Words>325</Words>
  <Application>Microsoft Office PowerPoint</Application>
  <PresentationFormat>ワイド画面</PresentationFormat>
  <Paragraphs>132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0" baseType="lpstr">
      <vt:lpstr>游ゴシック</vt:lpstr>
      <vt:lpstr>游ゴシック Light</vt:lpstr>
      <vt:lpstr>Abadi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451</cp:revision>
  <cp:lastPrinted>2022-05-08T07:09:28Z</cp:lastPrinted>
  <dcterms:created xsi:type="dcterms:W3CDTF">2020-09-21T09:21:49Z</dcterms:created>
  <dcterms:modified xsi:type="dcterms:W3CDTF">2022-05-08T07:29:48Z</dcterms:modified>
</cp:coreProperties>
</file>