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99" r:id="rId2"/>
    <p:sldId id="266" r:id="rId3"/>
    <p:sldId id="1255" r:id="rId4"/>
    <p:sldId id="1325" r:id="rId5"/>
    <p:sldId id="1324" r:id="rId6"/>
    <p:sldId id="1323" r:id="rId7"/>
    <p:sldId id="1322" r:id="rId8"/>
    <p:sldId id="1321" r:id="rId9"/>
    <p:sldId id="1320" r:id="rId10"/>
    <p:sldId id="1319" r:id="rId11"/>
    <p:sldId id="1318" r:id="rId12"/>
    <p:sldId id="1317" r:id="rId13"/>
    <p:sldId id="785" r:id="rId14"/>
    <p:sldId id="1247" r:id="rId15"/>
    <p:sldId id="1219" r:id="rId16"/>
    <p:sldId id="1272" r:id="rId17"/>
    <p:sldId id="1273" r:id="rId18"/>
    <p:sldId id="1274" r:id="rId19"/>
    <p:sldId id="1275" r:id="rId20"/>
    <p:sldId id="1276" r:id="rId21"/>
    <p:sldId id="1277" r:id="rId22"/>
    <p:sldId id="1278" r:id="rId23"/>
    <p:sldId id="1279" r:id="rId24"/>
    <p:sldId id="1191" r:id="rId25"/>
    <p:sldId id="1280" r:id="rId26"/>
    <p:sldId id="1281" r:id="rId27"/>
    <p:sldId id="1287" r:id="rId28"/>
    <p:sldId id="1286" r:id="rId29"/>
    <p:sldId id="1285" r:id="rId30"/>
    <p:sldId id="1284" r:id="rId31"/>
    <p:sldId id="1283" r:id="rId32"/>
    <p:sldId id="1282" r:id="rId33"/>
    <p:sldId id="1288" r:id="rId34"/>
    <p:sldId id="1294" r:id="rId35"/>
    <p:sldId id="1293" r:id="rId36"/>
    <p:sldId id="1292" r:id="rId37"/>
    <p:sldId id="1291" r:id="rId38"/>
    <p:sldId id="1290" r:id="rId39"/>
    <p:sldId id="1289" r:id="rId40"/>
    <p:sldId id="820" r:id="rId41"/>
    <p:sldId id="1295" r:id="rId42"/>
    <p:sldId id="1297" r:id="rId43"/>
    <p:sldId id="1296" r:id="rId44"/>
    <p:sldId id="1298" r:id="rId45"/>
    <p:sldId id="1326" r:id="rId46"/>
    <p:sldId id="1299" r:id="rId47"/>
    <p:sldId id="1300" r:id="rId48"/>
    <p:sldId id="1301" r:id="rId49"/>
    <p:sldId id="1304" r:id="rId50"/>
    <p:sldId id="1303" r:id="rId51"/>
    <p:sldId id="1302" r:id="rId52"/>
    <p:sldId id="1305" r:id="rId53"/>
    <p:sldId id="1308" r:id="rId54"/>
    <p:sldId id="1307" r:id="rId55"/>
    <p:sldId id="1306" r:id="rId56"/>
    <p:sldId id="1309" r:id="rId57"/>
    <p:sldId id="1312" r:id="rId58"/>
    <p:sldId id="1311" r:id="rId59"/>
    <p:sldId id="1310" r:id="rId60"/>
    <p:sldId id="1313" r:id="rId61"/>
    <p:sldId id="1316" r:id="rId62"/>
    <p:sldId id="1315" r:id="rId63"/>
    <p:sldId id="1314" r:id="rId64"/>
    <p:sldId id="286" r:id="rId65"/>
    <p:sldId id="283" r:id="rId66"/>
    <p:sldId id="402" r:id="rId67"/>
    <p:sldId id="652" r:id="rId68"/>
    <p:sldId id="297" r:id="rId69"/>
    <p:sldId id="1566" r:id="rId70"/>
    <p:sldId id="1206" r:id="rId71"/>
    <p:sldId id="1271" r:id="rId72"/>
    <p:sldId id="1270" r:id="rId73"/>
    <p:sldId id="1269" r:id="rId74"/>
    <p:sldId id="1268" r:id="rId75"/>
    <p:sldId id="1267" r:id="rId76"/>
    <p:sldId id="1266" r:id="rId77"/>
    <p:sldId id="1265" r:id="rId78"/>
    <p:sldId id="1264" r:id="rId79"/>
    <p:sldId id="1049" r:id="rId80"/>
    <p:sldId id="321" r:id="rId81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  <a:srgbClr val="FF99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3784" autoAdjust="0"/>
  </p:normalViewPr>
  <p:slideViewPr>
    <p:cSldViewPr snapToGrid="0">
      <p:cViewPr varScale="1">
        <p:scale>
          <a:sx n="62" d="100"/>
          <a:sy n="62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2596"/>
          </a:xfrm>
          <a:prstGeom prst="rect">
            <a:avLst/>
          </a:prstGeom>
        </p:spPr>
        <p:txBody>
          <a:bodyPr vert="horz" lIns="96579" tIns="48290" rIns="96579" bIns="48290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800" y="0"/>
            <a:ext cx="2984183" cy="502596"/>
          </a:xfrm>
          <a:prstGeom prst="rect">
            <a:avLst/>
          </a:prstGeom>
        </p:spPr>
        <p:txBody>
          <a:bodyPr vert="horz" lIns="96579" tIns="48290" rIns="96579" bIns="48290" rtlCol="0"/>
          <a:lstStyle>
            <a:lvl1pPr algn="r">
              <a:defRPr sz="1300"/>
            </a:lvl1pPr>
          </a:lstStyle>
          <a:p>
            <a:fld id="{EB2C0D07-429B-4D5B-BB5C-D6AEFFA3B0FC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2538"/>
            <a:ext cx="6005513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9" tIns="48290" rIns="96579" bIns="4829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658" y="4820743"/>
            <a:ext cx="5509260" cy="3944243"/>
          </a:xfrm>
          <a:prstGeom prst="rect">
            <a:avLst/>
          </a:prstGeom>
        </p:spPr>
        <p:txBody>
          <a:bodyPr vert="horz" lIns="96579" tIns="48290" rIns="96579" bIns="4829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4532"/>
            <a:ext cx="2984183" cy="502595"/>
          </a:xfrm>
          <a:prstGeom prst="rect">
            <a:avLst/>
          </a:prstGeom>
        </p:spPr>
        <p:txBody>
          <a:bodyPr vert="horz" lIns="96579" tIns="48290" rIns="96579" bIns="48290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800" y="9514532"/>
            <a:ext cx="2984183" cy="502595"/>
          </a:xfrm>
          <a:prstGeom prst="rect">
            <a:avLst/>
          </a:prstGeom>
        </p:spPr>
        <p:txBody>
          <a:bodyPr vert="horz" lIns="96579" tIns="48290" rIns="96579" bIns="48290" rtlCol="0" anchor="b"/>
          <a:lstStyle>
            <a:lvl1pPr algn="r">
              <a:defRPr sz="1300"/>
            </a:lvl1pPr>
          </a:lstStyle>
          <a:p>
            <a:fld id="{257A7C91-0D0C-492F-A590-3AF3512FDE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65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209F71-AB97-456C-853F-4E404E01D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037816C-E78A-47E2-8B8A-F0DE91B11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3DC2AC-8081-4ECA-AC8E-E19EA843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DDCECE-D8C9-42D1-B0A0-3D7692DB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36EA01-03F3-4927-B89B-48A1B720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71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8CC961-C534-40F1-A876-40FAE13A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D06FD06-A039-47FB-8D49-3682B566B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B735B0-4E20-436F-9E04-6606210B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0ECA4D-CFB2-44BF-9ED9-E9BCDE4F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9A2CE9-306F-469F-908C-1A76207B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54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A3FF7B6-C890-4BBA-8723-2AF563F6AB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306B027-E3DF-49F7-ABDB-B76A3EA67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05C2E6-978A-4321-8CAC-F4767B96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6C7382-B4C8-40C0-AF9C-9F483DB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58FB39-BAFE-4E7F-BAC0-605AF094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81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9A705A-149F-4951-BFB4-C02B3FEB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2D417F-4ED4-4A61-99CA-E76A505AD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043407-7E5C-4158-9B97-5E3827DF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259FB1-8AE0-4D99-90B3-2D54BE88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9DB847-341E-4FC6-A780-0E2B1D4E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850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387D7D-199F-41D7-AA0A-F6AE287E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DEFA5E-820C-4546-A2FD-C0A2656D5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16E1F8-D2A6-4A29-8095-76539FF65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A07674-E9EA-4791-97E5-87CBDCD2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922EBB-D5C9-40D4-863B-C93F1C00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3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18A06-0820-43E2-ADE5-5A7AD824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CA071C-E08F-4255-87C4-871A59515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81DC0E-192C-4928-A104-F818A584C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716A6A3-3462-4187-B353-8534D077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B32E23-A58A-4B69-ACA3-322D3834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138E646-5751-4395-BDF5-4A5694AF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53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268769-A4E5-4AB3-ABB8-B1399DD9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37AF43-76FC-4489-865D-24BA6F498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0AE978-3B0A-4607-BE52-D432B0E2D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F86E8DB-FA7A-4CD8-8E94-FB9535851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ED8589D-6B12-4425-8A18-82891766B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E2993E0-911C-46D4-BF8A-21472D57A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E2CA9A0-0E7F-4DB5-841C-23918A27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C40B32D-2F04-4EB2-8743-388902FD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20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9719D2-EA0E-4A37-B767-E1248343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1848310-7340-4FA5-A69C-8869743B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8B8B7D0-C20F-44A4-9399-FA8E0436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DEAD43-0C66-4B2C-84D7-2B848A28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42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966D2F1-92F2-49BA-8CF2-444A937E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FDA3362-96A8-4F5B-924E-007E331E8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3A6F45-F363-4DF9-9A8C-F1FF909E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41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5371-80C9-45F0-B35A-6878DD8B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7E5D04-25A4-4E8A-BF2D-753D2CDF0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49248ED-876C-4B4F-8E71-E530E0B84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18BE59-E810-412B-973A-915533C1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883671-A962-4022-8F7D-69A68EDC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2113C3D-ABBC-4F9B-8FB3-2F070DEC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9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C080B3-24F1-4502-AB5D-C0F7FF4B7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3717C53-2C6F-461C-9ED6-44050A85D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5765D6-8B6F-4890-A7CB-2DDA70E46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410DD8E-33BF-40E7-9A03-6C6D782A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89649BC-C2C5-454D-A63E-CA9E7403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A53A99-ED5B-43D7-84C3-5923FBEB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778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B546B4A-D85C-4171-B37C-F4F19699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0411555-7085-4560-B418-FC26D9C6D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2B1776-13FF-48C7-994F-5ACB53E66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38D8-E42E-41BA-9C8C-6363182CE949}" type="datetimeFigureOut">
              <a:rPr kumimoji="1" lang="ja-JP" altLang="en-US" smtClean="0"/>
              <a:t>2023/2/11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010C0D-C8DE-4880-AA63-258407048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249319-EDAF-4F65-BDC5-5AB4CDFA7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69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6519826" y="1051653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2-34</a:t>
            </a: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706129" y="206086"/>
            <a:ext cx="4695280" cy="469528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future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nature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creature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fracture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adventure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37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future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nature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creature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fracture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adventure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9. mouse</a:t>
            </a:r>
          </a:p>
        </p:txBody>
      </p:sp>
    </p:spTree>
    <p:extLst>
      <p:ext uri="{BB962C8B-B14F-4D97-AF65-F5344CB8AC3E}">
        <p14:creationId xmlns:p14="http://schemas.microsoft.com/office/powerpoint/2010/main" val="199801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future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nature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creature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fracture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adventure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9. mouse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10. mice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3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704113" y="3334810"/>
            <a:ext cx="637902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Comparatives &amp;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Superlative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6B279D9-5F09-43E5-BB27-63167D41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9" y="3352800"/>
            <a:ext cx="2787906" cy="24343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8CD183-C465-421B-8F46-9BC0C080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09" y="2812180"/>
            <a:ext cx="3341599" cy="29175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680875E-2363-40F9-A48D-45C28930F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494" y="2255564"/>
            <a:ext cx="4048727" cy="35315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A772CD-803C-4B72-AD84-DB44B6286BF6}"/>
              </a:ext>
            </a:extLst>
          </p:cNvPr>
          <p:cNvSpPr txBox="1"/>
          <p:nvPr/>
        </p:nvSpPr>
        <p:spPr>
          <a:xfrm>
            <a:off x="4757057" y="1525592"/>
            <a:ext cx="2174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bigg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0C5BB1-7724-4DEB-96E5-935CEA0E8025}"/>
              </a:ext>
            </a:extLst>
          </p:cNvPr>
          <p:cNvSpPr txBox="1"/>
          <p:nvPr/>
        </p:nvSpPr>
        <p:spPr>
          <a:xfrm>
            <a:off x="1752501" y="2166257"/>
            <a:ext cx="145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F7C1A7-DE2C-4CEC-AEB6-0545C66B3A2C}"/>
              </a:ext>
            </a:extLst>
          </p:cNvPr>
          <p:cNvSpPr txBox="1"/>
          <p:nvPr/>
        </p:nvSpPr>
        <p:spPr>
          <a:xfrm>
            <a:off x="8697686" y="894221"/>
            <a:ext cx="292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bigg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16117B-445B-4F72-9B85-C1E23AB447D3}"/>
              </a:ext>
            </a:extLst>
          </p:cNvPr>
          <p:cNvSpPr txBox="1"/>
          <p:nvPr/>
        </p:nvSpPr>
        <p:spPr>
          <a:xfrm>
            <a:off x="3719995" y="883650"/>
            <a:ext cx="38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endParaRPr kumimoji="1" lang="ja-JP" altLang="en-US" sz="4000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D6048A-CCA8-4666-BAED-AC4AD681CC79}"/>
              </a:ext>
            </a:extLst>
          </p:cNvPr>
          <p:cNvSpPr txBox="1"/>
          <p:nvPr/>
        </p:nvSpPr>
        <p:spPr>
          <a:xfrm>
            <a:off x="8051848" y="288388"/>
            <a:ext cx="38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endParaRPr kumimoji="1" lang="ja-JP" altLang="en-US" sz="4000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0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sweet,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slim, he is slimmer, and you are the 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wet,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friendly,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2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slim, he is slimmer, and you are the 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wet,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friendly,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1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sweeter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slim, he is slimmer, and you are the 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wet,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friendly,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22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sweeter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he is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slimmer,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and you are the 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wet,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friendly,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511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sweeter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he is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slimmer,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and you are the 	</a:t>
            </a:r>
            <a:r>
              <a:rPr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slimmest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wet,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friendly,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8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15369" y="1978210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Mini Test 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33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B5BCA-605E-4D26-BD18-648801C13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094" y="746452"/>
            <a:ext cx="1128382" cy="847206"/>
            <a:chOff x="8183879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BEBD5C3-A60D-49BB-888A-D00CB07F6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8EE7430-E140-4250-8523-F8FF84174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7534656" y="10"/>
            <a:ext cx="2993257" cy="44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sweeter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he is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slimmer,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and you are the 	</a:t>
            </a:r>
            <a:r>
              <a:rPr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slimmest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friendly,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19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sweeter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he is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slimmer,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and you are the 	</a:t>
            </a:r>
            <a:r>
              <a:rPr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slimmest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wettest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friendly,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24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sweeter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he is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slimmer,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and you are the 	</a:t>
            </a:r>
            <a:r>
              <a:rPr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slimmest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wettest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friendly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32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Use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or a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to complete each sentence.  Underline the </a:t>
            </a:r>
            <a:r>
              <a:rPr lang="en-US" altLang="ja-JP" sz="32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in blue.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AD9F54-8482-4D34-AF41-A5F32CEA6EAE}"/>
              </a:ext>
            </a:extLst>
          </p:cNvPr>
          <p:cNvSpPr txBox="1"/>
          <p:nvPr/>
        </p:nvSpPr>
        <p:spPr>
          <a:xfrm>
            <a:off x="201386" y="2204705"/>
            <a:ext cx="11789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This drink is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that drink is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sweeter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am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he is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slimmer,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and you are the 	</a:t>
            </a:r>
            <a:r>
              <a:rPr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slimmest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All four dogs are </a:t>
            </a:r>
            <a:r>
              <a:rPr kumimoji="1"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but our dog is the 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wetter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Kelly was </a:t>
            </a:r>
            <a:r>
              <a:rPr lang="en-US" altLang="ja-JP" sz="3200" b="1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friendly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, and Ann was even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friendlier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93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172782" y="2888496"/>
            <a:ext cx="637902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Interesting Words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0890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ABB305-F2CD-49E2-83F1-78FAC0C9F488}"/>
              </a:ext>
            </a:extLst>
          </p:cNvPr>
          <p:cNvSpPr txBox="1"/>
          <p:nvPr/>
        </p:nvSpPr>
        <p:spPr>
          <a:xfrm>
            <a:off x="555171" y="1687286"/>
            <a:ext cx="110272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15133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271C44-845F-4EE4-AAC4-68D2816BD9C7}"/>
              </a:ext>
            </a:extLst>
          </p:cNvPr>
          <p:cNvSpPr txBox="1"/>
          <p:nvPr/>
        </p:nvSpPr>
        <p:spPr>
          <a:xfrm>
            <a:off x="4811485" y="337458"/>
            <a:ext cx="5464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230D3-5B24-406F-B4C9-B87746D9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9" y="3560308"/>
            <a:ext cx="2038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98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271C44-845F-4EE4-AAC4-68D2816BD9C7}"/>
              </a:ext>
            </a:extLst>
          </p:cNvPr>
          <p:cNvSpPr txBox="1"/>
          <p:nvPr/>
        </p:nvSpPr>
        <p:spPr>
          <a:xfrm>
            <a:off x="4811485" y="337458"/>
            <a:ext cx="54646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walked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230D3-5B24-406F-B4C9-B87746D9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9" y="3560308"/>
            <a:ext cx="2038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28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271C44-845F-4EE4-AAC4-68D2816BD9C7}"/>
              </a:ext>
            </a:extLst>
          </p:cNvPr>
          <p:cNvSpPr txBox="1"/>
          <p:nvPr/>
        </p:nvSpPr>
        <p:spPr>
          <a:xfrm>
            <a:off x="4811485" y="337458"/>
            <a:ext cx="5464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walked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ran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230D3-5B24-406F-B4C9-B87746D9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9" y="3560308"/>
            <a:ext cx="2038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8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271C44-845F-4EE4-AAC4-68D2816BD9C7}"/>
              </a:ext>
            </a:extLst>
          </p:cNvPr>
          <p:cNvSpPr txBox="1"/>
          <p:nvPr/>
        </p:nvSpPr>
        <p:spPr>
          <a:xfrm>
            <a:off x="4811485" y="337458"/>
            <a:ext cx="54646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walked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ran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strolled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230D3-5B24-406F-B4C9-B87746D9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9" y="3560308"/>
            <a:ext cx="2038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12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65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271C44-845F-4EE4-AAC4-68D2816BD9C7}"/>
              </a:ext>
            </a:extLst>
          </p:cNvPr>
          <p:cNvSpPr txBox="1"/>
          <p:nvPr/>
        </p:nvSpPr>
        <p:spPr>
          <a:xfrm>
            <a:off x="4811485" y="337458"/>
            <a:ext cx="54646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walked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ran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strolled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hurried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230D3-5B24-406F-B4C9-B87746D9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9" y="3560308"/>
            <a:ext cx="2038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8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271C44-845F-4EE4-AAC4-68D2816BD9C7}"/>
              </a:ext>
            </a:extLst>
          </p:cNvPr>
          <p:cNvSpPr txBox="1"/>
          <p:nvPr/>
        </p:nvSpPr>
        <p:spPr>
          <a:xfrm>
            <a:off x="4811485" y="337458"/>
            <a:ext cx="54646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walked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ran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strolled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hurried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cycled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230D3-5B24-406F-B4C9-B87746D9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9" y="3560308"/>
            <a:ext cx="2038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0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271C44-845F-4EE4-AAC4-68D2816BD9C7}"/>
              </a:ext>
            </a:extLst>
          </p:cNvPr>
          <p:cNvSpPr txBox="1"/>
          <p:nvPr/>
        </p:nvSpPr>
        <p:spPr>
          <a:xfrm>
            <a:off x="4811485" y="337458"/>
            <a:ext cx="54646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home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walked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ran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strolled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hurried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cycled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drove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230D3-5B24-406F-B4C9-B87746D9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39" y="3560308"/>
            <a:ext cx="2038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52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A8373-0550-460F-AA21-82780001CF09}"/>
              </a:ext>
            </a:extLst>
          </p:cNvPr>
          <p:cNvSpPr txBox="1"/>
          <p:nvPr/>
        </p:nvSpPr>
        <p:spPr>
          <a:xfrm>
            <a:off x="598714" y="511629"/>
            <a:ext cx="110707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																																			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6FF40-A762-43FA-B314-20291615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3269796"/>
            <a:ext cx="409575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7018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A8373-0550-460F-AA21-82780001CF09}"/>
              </a:ext>
            </a:extLst>
          </p:cNvPr>
          <p:cNvSpPr txBox="1"/>
          <p:nvPr/>
        </p:nvSpPr>
        <p:spPr>
          <a:xfrm>
            <a:off x="598714" y="511629"/>
            <a:ext cx="110707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large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																												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6FF40-A762-43FA-B314-20291615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3269796"/>
            <a:ext cx="409575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381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A8373-0550-460F-AA21-82780001CF09}"/>
              </a:ext>
            </a:extLst>
          </p:cNvPr>
          <p:cNvSpPr txBox="1"/>
          <p:nvPr/>
        </p:nvSpPr>
        <p:spPr>
          <a:xfrm>
            <a:off x="598714" y="511629"/>
            <a:ext cx="110707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large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huge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																					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6FF40-A762-43FA-B314-20291615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3269796"/>
            <a:ext cx="409575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1771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A8373-0550-460F-AA21-82780001CF09}"/>
              </a:ext>
            </a:extLst>
          </p:cNvPr>
          <p:cNvSpPr txBox="1"/>
          <p:nvPr/>
        </p:nvSpPr>
        <p:spPr>
          <a:xfrm>
            <a:off x="598714" y="511629"/>
            <a:ext cx="110707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large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huge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vast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														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6FF40-A762-43FA-B314-20291615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3269796"/>
            <a:ext cx="409575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146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A8373-0550-460F-AA21-82780001CF09}"/>
              </a:ext>
            </a:extLst>
          </p:cNvPr>
          <p:cNvSpPr txBox="1"/>
          <p:nvPr/>
        </p:nvSpPr>
        <p:spPr>
          <a:xfrm>
            <a:off x="598714" y="511629"/>
            <a:ext cx="110707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large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huge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vast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enormous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							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6FF40-A762-43FA-B314-20291615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3269796"/>
            <a:ext cx="409575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886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A8373-0550-460F-AA21-82780001CF09}"/>
              </a:ext>
            </a:extLst>
          </p:cNvPr>
          <p:cNvSpPr txBox="1"/>
          <p:nvPr/>
        </p:nvSpPr>
        <p:spPr>
          <a:xfrm>
            <a:off x="598714" y="511629"/>
            <a:ext cx="110707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large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huge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vast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enormous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long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6FF40-A762-43FA-B314-20291615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3269796"/>
            <a:ext cx="409575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266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A8373-0550-460F-AA21-82780001CF09}"/>
              </a:ext>
            </a:extLst>
          </p:cNvPr>
          <p:cNvSpPr txBox="1"/>
          <p:nvPr/>
        </p:nvSpPr>
        <p:spPr>
          <a:xfrm>
            <a:off x="598714" y="511629"/>
            <a:ext cx="110707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Their house has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garden.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large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huge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vast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enormous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long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				wide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6FF40-A762-43FA-B314-20291615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3269796"/>
            <a:ext cx="409575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36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901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767582-9BF6-4709-A808-E2A8F5D18194}"/>
              </a:ext>
            </a:extLst>
          </p:cNvPr>
          <p:cNvSpPr txBox="1"/>
          <p:nvPr/>
        </p:nvSpPr>
        <p:spPr>
          <a:xfrm>
            <a:off x="840863" y="2434885"/>
            <a:ext cx="64528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8000" b="1" dirty="0">
                <a:solidFill>
                  <a:schemeClr val="bg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bg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Interesting Words</a:t>
            </a:r>
            <a:endParaRPr lang="en-US" altLang="ja-JP" sz="5400" b="1" dirty="0">
              <a:solidFill>
                <a:schemeClr val="bg1"/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A0698153-4C70-4B78-93FF-08D85BF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6920750" y="887794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0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DAEBCD-A559-4759-9F04-71FC15C38617}"/>
              </a:ext>
            </a:extLst>
          </p:cNvPr>
          <p:cNvSpPr txBox="1"/>
          <p:nvPr/>
        </p:nvSpPr>
        <p:spPr>
          <a:xfrm>
            <a:off x="402771" y="258901"/>
            <a:ext cx="1120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use some words too often.  Think of a more interesting word to replace each of the underlined words, and write it on the line.  Use a different words in each sentence.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16E53D-EE86-406E-9DF6-5580F950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3" y="4214519"/>
            <a:ext cx="2316050" cy="20303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31692C-6AF7-4364-A529-DBBBB62B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81158">
            <a:off x="1746851" y="4225979"/>
            <a:ext cx="4172158" cy="11885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A3E8725-DCF0-427E-8A85-193DC41C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604">
            <a:off x="609207" y="3262345"/>
            <a:ext cx="3133263" cy="99940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E98DED-B9B9-4541-9F78-593B44FEC35C}"/>
              </a:ext>
            </a:extLst>
          </p:cNvPr>
          <p:cNvSpPr txBox="1"/>
          <p:nvPr/>
        </p:nvSpPr>
        <p:spPr>
          <a:xfrm>
            <a:off x="1021460" y="5997502"/>
            <a:ext cx="243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ran</a:t>
            </a:r>
            <a:endParaRPr kumimoji="1" lang="ja-JP" altLang="en-US" sz="4800" b="1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25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DAEBCD-A559-4759-9F04-71FC15C38617}"/>
              </a:ext>
            </a:extLst>
          </p:cNvPr>
          <p:cNvSpPr txBox="1"/>
          <p:nvPr/>
        </p:nvSpPr>
        <p:spPr>
          <a:xfrm>
            <a:off x="402771" y="258901"/>
            <a:ext cx="1120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use some words too often.  Think of a more interesting word to replace each of the underlined words, and write it on the line.  Use a different words in each sentence.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16E53D-EE86-406E-9DF6-5580F950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3" y="4214519"/>
            <a:ext cx="2316050" cy="20303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31692C-6AF7-4364-A529-DBBBB62B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81158">
            <a:off x="1746851" y="4225979"/>
            <a:ext cx="4172158" cy="11885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A3E8725-DCF0-427E-8A85-193DC41C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604">
            <a:off x="609207" y="3262345"/>
            <a:ext cx="3133263" cy="99940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E98DED-B9B9-4541-9F78-593B44FEC35C}"/>
              </a:ext>
            </a:extLst>
          </p:cNvPr>
          <p:cNvSpPr txBox="1"/>
          <p:nvPr/>
        </p:nvSpPr>
        <p:spPr>
          <a:xfrm>
            <a:off x="1021460" y="5997502"/>
            <a:ext cx="243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ran</a:t>
            </a:r>
            <a:endParaRPr kumimoji="1" lang="ja-JP" altLang="en-US" sz="4800" b="1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2219DB-F393-467C-814C-87CB54D1A204}"/>
              </a:ext>
            </a:extLst>
          </p:cNvPr>
          <p:cNvSpPr txBox="1"/>
          <p:nvPr/>
        </p:nvSpPr>
        <p:spPr>
          <a:xfrm>
            <a:off x="5601102" y="3096405"/>
            <a:ext cx="6607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The spider </a:t>
            </a:r>
            <a:r>
              <a:rPr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across the floor</a:t>
            </a:r>
            <a:r>
              <a:rPr lang="en-US" altLang="ja-JP" sz="4800" dirty="0"/>
              <a:t>.</a:t>
            </a:r>
            <a:endParaRPr kumimoji="1" lang="ja-JP" altLang="en-US" sz="4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D5F868-8E27-47DD-8F0B-D3ECA54B4EF8}"/>
              </a:ext>
            </a:extLst>
          </p:cNvPr>
          <p:cNvSpPr txBox="1"/>
          <p:nvPr/>
        </p:nvSpPr>
        <p:spPr>
          <a:xfrm>
            <a:off x="5087676" y="5484184"/>
            <a:ext cx="710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heavy" dirty="0">
                <a:latin typeface="Cavolini" panose="03000502040302020204" pitchFamily="66" charset="0"/>
                <a:cs typeface="Cavolini" panose="03000502040302020204" pitchFamily="66" charset="0"/>
              </a:rPr>
              <a:t> 						</a:t>
            </a:r>
            <a:endParaRPr kumimoji="1" lang="ja-JP" altLang="en-US" u="heavy" dirty="0"/>
          </a:p>
        </p:txBody>
      </p:sp>
    </p:spTree>
    <p:extLst>
      <p:ext uri="{BB962C8B-B14F-4D97-AF65-F5344CB8AC3E}">
        <p14:creationId xmlns:p14="http://schemas.microsoft.com/office/powerpoint/2010/main" val="16496651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DAEBCD-A559-4759-9F04-71FC15C38617}"/>
              </a:ext>
            </a:extLst>
          </p:cNvPr>
          <p:cNvSpPr txBox="1"/>
          <p:nvPr/>
        </p:nvSpPr>
        <p:spPr>
          <a:xfrm>
            <a:off x="402771" y="258901"/>
            <a:ext cx="1120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use some words too often.  Think of a more interesting word to replace each of the underlined words, and write it on the line.  Use a different words in each sentence.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16E53D-EE86-406E-9DF6-5580F950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3" y="4214519"/>
            <a:ext cx="2316050" cy="20303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31692C-6AF7-4364-A529-DBBBB62B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81158">
            <a:off x="1746851" y="4225979"/>
            <a:ext cx="4172158" cy="11885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A3E8725-DCF0-427E-8A85-193DC41C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604">
            <a:off x="609207" y="3262345"/>
            <a:ext cx="3133263" cy="99940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E98DED-B9B9-4541-9F78-593B44FEC35C}"/>
              </a:ext>
            </a:extLst>
          </p:cNvPr>
          <p:cNvSpPr txBox="1"/>
          <p:nvPr/>
        </p:nvSpPr>
        <p:spPr>
          <a:xfrm>
            <a:off x="1021460" y="5997502"/>
            <a:ext cx="243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ran</a:t>
            </a:r>
            <a:endParaRPr kumimoji="1" lang="ja-JP" altLang="en-US" sz="4800" b="1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2219DB-F393-467C-814C-87CB54D1A204}"/>
              </a:ext>
            </a:extLst>
          </p:cNvPr>
          <p:cNvSpPr txBox="1"/>
          <p:nvPr/>
        </p:nvSpPr>
        <p:spPr>
          <a:xfrm>
            <a:off x="5601102" y="3096405"/>
            <a:ext cx="6607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The spider </a:t>
            </a:r>
            <a:r>
              <a:rPr lang="en-US" altLang="ja-JP" sz="48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across the floor</a:t>
            </a:r>
            <a:r>
              <a:rPr lang="en-US" altLang="ja-JP" sz="4800" dirty="0"/>
              <a:t>.</a:t>
            </a:r>
            <a:endParaRPr kumimoji="1" lang="ja-JP" altLang="en-US" sz="4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D5F868-8E27-47DD-8F0B-D3ECA54B4EF8}"/>
              </a:ext>
            </a:extLst>
          </p:cNvPr>
          <p:cNvSpPr txBox="1"/>
          <p:nvPr/>
        </p:nvSpPr>
        <p:spPr>
          <a:xfrm>
            <a:off x="5087676" y="5484184"/>
            <a:ext cx="630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heavy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u="heavy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4800" u="heavy" dirty="0">
                <a:latin typeface="Cavolini" panose="03000502040302020204" pitchFamily="66" charset="0"/>
                <a:cs typeface="Cavolini" panose="03000502040302020204" pitchFamily="66" charset="0"/>
              </a:rPr>
              <a:t>cuttled, scurried</a:t>
            </a:r>
            <a:endParaRPr kumimoji="1" lang="ja-JP" altLang="en-US" u="heavy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0B325CD-1F52-4A19-85EE-E5CCE47B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290" y="4549763"/>
            <a:ext cx="1211884" cy="11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1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spider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across the floor.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Monica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all the way home.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Their dog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after our cat.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BF84CD-9CF0-47CB-8B4E-B9D35D5B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502" y="2279811"/>
            <a:ext cx="3444539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83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spider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across the floor.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scurried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Monica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all the way home.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Their dog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after our cat.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BF84CD-9CF0-47CB-8B4E-B9D35D5B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502" y="2279811"/>
            <a:ext cx="3444539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87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spider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across the floor.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scurried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Monica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all the way home.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rushed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hurried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Their dog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after our cat.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918BA3-A8EE-4187-909B-E16B6CD4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770" y="4708205"/>
            <a:ext cx="441388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39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spider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across the floor.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scuttled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scurried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Monica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all the way home.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rushed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hurried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Their dog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after our cat.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chased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raced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DB8C4B-9D39-4956-8976-4BA345DB8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661" y="4931229"/>
            <a:ext cx="4417225" cy="192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662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was a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day.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lunch.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Everyone was very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5D09157-7349-4112-8E3D-94D0EB95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951" y="255035"/>
            <a:ext cx="427672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2405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was a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day.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sunny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lunch.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Everyone was very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4D924A-086C-4215-9CE5-5D83F0CCE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144" y="795337"/>
            <a:ext cx="408622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142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3153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was a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day.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sunny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lunch.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delicious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Everyone was very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CC693B-E3A0-4E87-8ADE-C007127F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658" y="1184445"/>
            <a:ext cx="4153580" cy="266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3697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was a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day.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sunny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lunch.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delicious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Everyone was very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nice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  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kind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sweet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9CF37B-AD44-48B3-89C4-930C2675F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063" y="895350"/>
            <a:ext cx="4054775" cy="259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677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amusement park was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rides were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9C0417-BEBE-4CB4-A9A8-8919508D9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53" y="3287486"/>
            <a:ext cx="4891033" cy="270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923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amusement park was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   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brilliant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fantastic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rides were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C30A9A-5F88-4576-8D2D-FE880EFD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051" y="2773136"/>
            <a:ext cx="404812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670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amusement park was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   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brilliant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fantastic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rides were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exciting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fun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DF9700-2933-45E1-8A12-2FB4F29A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253" y="3074435"/>
            <a:ext cx="31051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119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amusement park was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   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brilliant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fantastic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rides were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exciting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fun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had a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good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time.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wonderful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great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F3EC25-CFDA-4D3B-A8EF-5858C0594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004" y="3266462"/>
            <a:ext cx="310313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0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Sh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! The baby is asleep,”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Dad.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“Stop!”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policewoman.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“Come over here,”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boys.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ECB800-AC46-48A4-85E4-C2D4E1331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086" y="1513794"/>
            <a:ext cx="25908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6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Sh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! The baby is asleep,”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Dad.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        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whispered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warned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“Stop!”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policewoman.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“Come over here,”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boys.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B176CE-2D46-4CB9-B0F1-9EF8A6197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86" y="1659972"/>
            <a:ext cx="26670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64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Sh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! The baby is asleep,”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Dad.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        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whispered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warned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“Stop!”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policewoman.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ordered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insisted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“Come over here,”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boys.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0374402-D4DC-4247-A938-9200ADC32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821" y="2811915"/>
            <a:ext cx="24003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71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Sh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! The baby is asleep,”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Dad.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        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whispered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warned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“Stop!”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policewoman.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ordered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insisted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“Come over here,”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said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boys.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called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invited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376E4D-BC93-4D59-A350-DD8C782E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54" y="2983854"/>
            <a:ext cx="2402032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4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future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96755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want to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new shoes.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Please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me a glass of water.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tired.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F04CC8-7C16-4927-9542-7281E0A46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744" y="460601"/>
            <a:ext cx="286702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2987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want to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new shoes.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choose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Please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me a glass of water.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tired.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E90158-E253-4A46-B47E-1BAB5C54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314" y="3235295"/>
            <a:ext cx="1945141" cy="305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379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want to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new shoes.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choose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Please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me a glass of water.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bring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fetch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tired.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6D8EDA-0009-423F-889B-CC07AC36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086" y="2966919"/>
            <a:ext cx="3523569" cy="34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0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3C6A48-B131-4031-8B6A-0DF9C334E365}"/>
              </a:ext>
            </a:extLst>
          </p:cNvPr>
          <p:cNvSpPr txBox="1"/>
          <p:nvPr/>
        </p:nvSpPr>
        <p:spPr>
          <a:xfrm>
            <a:off x="370114" y="566056"/>
            <a:ext cx="114517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want to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 new shoes.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choose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Please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me a glass of water.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bring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fetch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get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tired.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grow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become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A445DB-B47F-4EC7-B0CF-F6315F4D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1" y="3149805"/>
            <a:ext cx="3360284" cy="33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52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11D17E-C673-4987-9418-E36F67E2DFA8}"/>
              </a:ext>
            </a:extLst>
          </p:cNvPr>
          <p:cNvSpPr txBox="1"/>
          <p:nvPr/>
        </p:nvSpPr>
        <p:spPr>
          <a:xfrm>
            <a:off x="576261" y="314323"/>
            <a:ext cx="1103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Tricky Plurals (and more)</a:t>
            </a:r>
            <a:endParaRPr kumimoji="1" lang="ja-JP" altLang="en-US" sz="4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0E545D-694D-444A-9D5A-8013AE93F347}"/>
              </a:ext>
            </a:extLst>
          </p:cNvPr>
          <p:cNvSpPr txBox="1"/>
          <p:nvPr/>
        </p:nvSpPr>
        <p:spPr>
          <a:xfrm>
            <a:off x="-71916" y="1133053"/>
            <a:ext cx="64618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child  </a:t>
            </a:r>
            <a:endParaRPr kumimoji="1" lang="en-US" altLang="ja-JP" sz="48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children          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woman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women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mouse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mice</a:t>
            </a:r>
          </a:p>
          <a:p>
            <a:endParaRPr kumimoji="1" lang="ja-JP" altLang="en-US" sz="6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8B8FF2-D945-4CD2-B9A5-4BCA30C78C2D}"/>
              </a:ext>
            </a:extLst>
          </p:cNvPr>
          <p:cNvSpPr txBox="1"/>
          <p:nvPr/>
        </p:nvSpPr>
        <p:spPr>
          <a:xfrm>
            <a:off x="6016283" y="1022209"/>
            <a:ext cx="49110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library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computer		 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English</a:t>
            </a:r>
            <a:endParaRPr kumimoji="1" lang="en-US" altLang="ja-JP" sz="48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language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continent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world</a:t>
            </a:r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	</a:t>
            </a:r>
            <a:endParaRPr kumimoji="1" lang="ja-JP" altLang="en-US" sz="6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25B38E-D2CC-4DF9-8F7A-1A75F93E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279" y="97011"/>
            <a:ext cx="1115771" cy="10360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0CF31C1-C0E7-4E25-B340-D5FD4D9E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811" y="913888"/>
            <a:ext cx="791875" cy="11819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8C8515-488E-46B6-9C8A-36E121482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290" y="1496687"/>
            <a:ext cx="1323361" cy="11306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917703-BE7C-49D0-A9D4-5DB834860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65" y="3336309"/>
            <a:ext cx="2216073" cy="11819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67D9B4-3967-4A41-8AB7-DB946E497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504" y="2437799"/>
            <a:ext cx="877652" cy="11819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72C05E-10A9-4191-BA70-B2A5AADCA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351" y="4491985"/>
            <a:ext cx="1708089" cy="145212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5140C59-F89E-4E68-92F0-D79E6CA38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4287" y="2642922"/>
            <a:ext cx="2306097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3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CDBD21-4F26-4906-A49D-11B92C0FC6BA}"/>
              </a:ext>
            </a:extLst>
          </p:cNvPr>
          <p:cNvSpPr txBox="1"/>
          <p:nvPr/>
        </p:nvSpPr>
        <p:spPr>
          <a:xfrm>
            <a:off x="913177" y="1767007"/>
            <a:ext cx="45204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ie</a:t>
            </a:r>
            <a:r>
              <a:rPr lang="en-US" altLang="ja-JP" sz="54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ld</a:t>
            </a:r>
            <a:endParaRPr kumimoji="1" lang="en-US" altLang="ja-JP" sz="5400" b="1" dirty="0">
              <a:solidFill>
                <a:srgbClr val="FF0000"/>
              </a:solidFill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pPr algn="ctr"/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/</a:t>
            </a:r>
            <a:r>
              <a:rPr lang="en-US" altLang="ja-JP" sz="4800" b="1" dirty="0" err="1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ee</a:t>
            </a:r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/ </a:t>
            </a:r>
            <a:endParaRPr kumimoji="1" lang="ja-JP" altLang="en-US" sz="48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DB3C2E-D77D-46A2-BD1B-1462764A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57" y="820908"/>
            <a:ext cx="3430223" cy="34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99FA6A4-AFAD-4BD4-A138-FDC1CE8697EB}"/>
              </a:ext>
            </a:extLst>
          </p:cNvPr>
          <p:cNvSpPr txBox="1"/>
          <p:nvPr/>
        </p:nvSpPr>
        <p:spPr>
          <a:xfrm>
            <a:off x="-395368" y="32096"/>
            <a:ext cx="2509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4F00C0C-E376-4ACC-BBF7-2046B41111FC}"/>
              </a:ext>
            </a:extLst>
          </p:cNvPr>
          <p:cNvSpPr txBox="1"/>
          <p:nvPr/>
        </p:nvSpPr>
        <p:spPr>
          <a:xfrm>
            <a:off x="-141814" y="3533931"/>
            <a:ext cx="211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ch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1D5D625-78E6-45E2-A65E-98625B16B987}"/>
              </a:ext>
            </a:extLst>
          </p:cNvPr>
          <p:cNvSpPr txBox="1"/>
          <p:nvPr/>
        </p:nvSpPr>
        <p:spPr>
          <a:xfrm>
            <a:off x="3544250" y="1930134"/>
            <a:ext cx="238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th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EFA18C1-EA39-4E88-AA16-993F37F93E9A}"/>
              </a:ext>
            </a:extLst>
          </p:cNvPr>
          <p:cNvSpPr txBox="1"/>
          <p:nvPr/>
        </p:nvSpPr>
        <p:spPr>
          <a:xfrm>
            <a:off x="-256033" y="1909160"/>
            <a:ext cx="239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7B949DF-2C66-42D9-9C5B-D3D9A7AF9DDE}"/>
              </a:ext>
            </a:extLst>
          </p:cNvPr>
          <p:cNvSpPr txBox="1"/>
          <p:nvPr/>
        </p:nvSpPr>
        <p:spPr>
          <a:xfrm>
            <a:off x="1487784" y="1930134"/>
            <a:ext cx="277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E8B8FB3-9A13-4C1E-9CA5-0C7E238E2FEF}"/>
              </a:ext>
            </a:extLst>
          </p:cNvPr>
          <p:cNvSpPr txBox="1"/>
          <p:nvPr/>
        </p:nvSpPr>
        <p:spPr>
          <a:xfrm>
            <a:off x="9033237" y="164751"/>
            <a:ext cx="2620232" cy="5693866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quilt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sweet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f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ce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ch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th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sh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bel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f </a:t>
            </a:r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library</a:t>
            </a:r>
          </a:p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computer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155998E-049D-4A20-81CF-10CBE4CA91DA}"/>
              </a:ext>
            </a:extLst>
          </p:cNvPr>
          <p:cNvSpPr txBox="1"/>
          <p:nvPr/>
        </p:nvSpPr>
        <p:spPr>
          <a:xfrm>
            <a:off x="1605193" y="11857"/>
            <a:ext cx="268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sh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64BB116-D7B8-4B3E-B7EC-3E7F7AFF637A}"/>
              </a:ext>
            </a:extLst>
          </p:cNvPr>
          <p:cNvSpPr txBox="1"/>
          <p:nvPr/>
        </p:nvSpPr>
        <p:spPr>
          <a:xfrm>
            <a:off x="5818224" y="-42108"/>
            <a:ext cx="262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ser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72AC9F1-06E8-4A66-83EA-A9E645D4BACB}"/>
              </a:ext>
            </a:extLst>
          </p:cNvPr>
          <p:cNvSpPr txBox="1"/>
          <p:nvPr/>
        </p:nvSpPr>
        <p:spPr>
          <a:xfrm>
            <a:off x="1882254" y="3478233"/>
            <a:ext cx="211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C604DA3-DCDC-4243-909B-44C7097CBF79}"/>
              </a:ext>
            </a:extLst>
          </p:cNvPr>
          <p:cNvSpPr txBox="1"/>
          <p:nvPr/>
        </p:nvSpPr>
        <p:spPr>
          <a:xfrm>
            <a:off x="3639811" y="0"/>
            <a:ext cx="292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D85FA2F-4001-4BA8-B564-22F5D4047B3E}"/>
              </a:ext>
            </a:extLst>
          </p:cNvPr>
          <p:cNvSpPr txBox="1"/>
          <p:nvPr/>
        </p:nvSpPr>
        <p:spPr>
          <a:xfrm>
            <a:off x="5947090" y="3621558"/>
            <a:ext cx="255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rel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1CBF4A-EEE5-4E4D-BC78-8E4F8C017D9E}"/>
              </a:ext>
            </a:extLst>
          </p:cNvPr>
          <p:cNvSpPr txBox="1"/>
          <p:nvPr/>
        </p:nvSpPr>
        <p:spPr>
          <a:xfrm>
            <a:off x="3726207" y="3807316"/>
            <a:ext cx="238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5515137-95F9-4CF8-95E1-636773484DB6}"/>
              </a:ext>
            </a:extLst>
          </p:cNvPr>
          <p:cNvSpPr txBox="1"/>
          <p:nvPr/>
        </p:nvSpPr>
        <p:spPr>
          <a:xfrm>
            <a:off x="5405593" y="1937705"/>
            <a:ext cx="367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handkerch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62FD2AB-670A-48C0-9621-04EFF8A8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201" y="582067"/>
            <a:ext cx="1369318" cy="137093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898A4F5-56DF-4E65-AEB3-876DDCDD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51" y="4221108"/>
            <a:ext cx="979761" cy="136988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F3EA8C3-7DC2-4869-95D7-D714E11C5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754" y="4322330"/>
            <a:ext cx="1341680" cy="136988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125C318-D785-4006-B12E-E3BDE8305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62" y="478901"/>
            <a:ext cx="940253" cy="137093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75A6E58-3BC9-4D35-9966-B7F5C452C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820" y="528138"/>
            <a:ext cx="2596138" cy="131136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921837-52B8-44C5-93F3-20858DEFA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7566" y="4171827"/>
            <a:ext cx="1044047" cy="116675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B7D02FB-8B0E-429D-88A8-E1C044431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982" y="2490309"/>
            <a:ext cx="1514751" cy="119423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D95E10A-627A-498E-A891-3CA62FA66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8126" y="2490309"/>
            <a:ext cx="1110504" cy="139664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80E21B6-F6A6-488C-8EAA-01F6A86296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6" y="2611094"/>
            <a:ext cx="1883062" cy="834632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67B1000-16B2-4F1A-94E9-499D4A2CD9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75" y="610493"/>
            <a:ext cx="1723904" cy="1178806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55ADD7AF-8FF3-4C75-89B8-495E00F693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4500" y="2523215"/>
            <a:ext cx="2033626" cy="1028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8207A059-18BF-44F0-840B-DC38E4621A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967" y="4129691"/>
            <a:ext cx="1030565" cy="155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16D3D18-46EF-4488-8E56-91641519BD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7367" y="58513"/>
            <a:ext cx="1425672" cy="92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024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767582-9BF6-4709-A808-E2A8F5D18194}"/>
              </a:ext>
            </a:extLst>
          </p:cNvPr>
          <p:cNvSpPr txBox="1"/>
          <p:nvPr/>
        </p:nvSpPr>
        <p:spPr>
          <a:xfrm>
            <a:off x="970895" y="1481872"/>
            <a:ext cx="64528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8000" b="1" dirty="0">
                <a:solidFill>
                  <a:schemeClr val="bg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A0698153-4C70-4B78-93FF-08D85BF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6479573" y="524701"/>
            <a:ext cx="3870229" cy="387022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1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299180" y="1208150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54112" y="113025"/>
            <a:ext cx="4709062" cy="5360887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03E449-06E0-4AF9-8401-A17891D0E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80688" y="4588535"/>
            <a:ext cx="1877394" cy="21372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7087C4-FB95-49F4-938C-A361CD0062E1}"/>
              </a:ext>
            </a:extLst>
          </p:cNvPr>
          <p:cNvSpPr txBox="1"/>
          <p:nvPr/>
        </p:nvSpPr>
        <p:spPr>
          <a:xfrm>
            <a:off x="176270" y="143219"/>
            <a:ext cx="1190923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2000" dirty="0">
                <a:latin typeface="Cavolini" panose="03000502040302020204" pitchFamily="66" charset="0"/>
                <a:cs typeface="Cavolini" panose="03000502040302020204" pitchFamily="66" charset="0"/>
              </a:rPr>
              <a:t>Name:	</a:t>
            </a:r>
            <a:r>
              <a:rPr kumimoji="1" lang="en-US" altLang="ja-JP" sz="2000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endParaRPr lang="en-US" altLang="ja-JP" sz="2000" u="sng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2000" u="sng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2000" u="sng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1. 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             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2.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             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3.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 	  		                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4.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            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5.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             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6.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									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   8.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							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   9.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							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4249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future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nature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4447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FBB48A-6423-4C91-B876-756EF86CA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359" y="270707"/>
            <a:ext cx="2769601" cy="38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28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			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BB9099-2B6C-4196-91C5-EAC39D29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706" y="1187522"/>
            <a:ext cx="4054602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65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89E841-1F1D-4517-81E9-C33F1697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434" y="963919"/>
            <a:ext cx="3012040" cy="43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219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ser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			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AC4E4E-F91D-44F7-95E0-45008BFF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648" y="1092607"/>
            <a:ext cx="7738923" cy="39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40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ser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		5. rel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	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B84E30C-9D6F-4D9F-B104-8FF151AE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123" y="1253312"/>
            <a:ext cx="30575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37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ser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		5. rel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	6. handkerch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8CFCE0-F074-4BC7-9749-AC99172F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411" y="1771650"/>
            <a:ext cx="421005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9800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ser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		5. rel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	6. handkerch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A th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stole the royal crown.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551B91-7A8D-4AA8-8F65-684F06EC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22" y="2087122"/>
            <a:ext cx="4019550" cy="25336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FC96DC-D634-43A7-A8C2-64B4D47A4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851" y="1727805"/>
            <a:ext cx="2374321" cy="29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28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ser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		5. rel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	6. handkerch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A th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stole the royal crown.</a:t>
            </a:r>
          </a:p>
          <a:p>
            <a:endParaRPr lang="en-US" altLang="ja-JP" sz="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“May I have a 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ce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of pie?” I asked.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3C1981-62EB-4672-AC5A-0FA2E1ED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443" y="2231380"/>
            <a:ext cx="4911780" cy="217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3918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nd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ser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		5. rel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	6. handkerch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A th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 stole the royal crown.</a:t>
            </a:r>
          </a:p>
          <a:p>
            <a:endParaRPr lang="en-US" altLang="ja-JP" sz="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“May I have a 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ce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of pie?” I asked.</a:t>
            </a:r>
          </a:p>
          <a:p>
            <a:endParaRPr lang="en-US" altLang="ja-JP" sz="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9. John took a picture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of the cows in the 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ld.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14D6AC-EA24-4284-B245-3ABC35E2A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915" y="2343150"/>
            <a:ext cx="3603246" cy="245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EF30B0B-C029-4430-A2BF-B1FBC4AEE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091" y="2970044"/>
            <a:ext cx="1005823" cy="18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38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Homework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5357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future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nature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creature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60248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771740-57AF-437D-B310-7226A63EBA67}"/>
              </a:ext>
            </a:extLst>
          </p:cNvPr>
          <p:cNvSpPr txBox="1"/>
          <p:nvPr/>
        </p:nvSpPr>
        <p:spPr>
          <a:xfrm>
            <a:off x="6828634" y="254632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Thank you!</a:t>
            </a:r>
            <a:endParaRPr lang="en-US" altLang="ja-JP" sz="9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See </a:t>
            </a:r>
            <a:r>
              <a:rPr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next lesson.</a:t>
            </a:r>
            <a:endParaRPr kumimoji="1" lang="en-US" altLang="ja-JP" sz="9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9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458" name="Picture 2" descr="Clipart Jolly Phonics Characters - Snake Jolly Phonics Characters ...">
            <a:extLst>
              <a:ext uri="{FF2B5EF4-FFF2-40B4-BE49-F238E27FC236}">
                <a16:creationId xmlns:a16="http://schemas.microsoft.com/office/drawing/2014/main" id="{787895B4-FA1D-4398-9D08-4F036BBF4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r="6827" b="3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8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230756" y="485027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shook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often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picture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future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nature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30748" y="208029"/>
            <a:ext cx="5602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creature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fracture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2497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4116</TotalTime>
  <Words>2426</Words>
  <Application>Microsoft Office PowerPoint</Application>
  <PresentationFormat>ワイド画面</PresentationFormat>
  <Paragraphs>474</Paragraphs>
  <Slides>80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80</vt:i4>
      </vt:variant>
    </vt:vector>
  </HeadingPairs>
  <TitlesOfParts>
    <vt:vector size="89" baseType="lpstr">
      <vt:lpstr>メイリオ</vt:lpstr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415</cp:revision>
  <cp:lastPrinted>2023-02-11T05:13:54Z</cp:lastPrinted>
  <dcterms:created xsi:type="dcterms:W3CDTF">2020-09-05T23:58:43Z</dcterms:created>
  <dcterms:modified xsi:type="dcterms:W3CDTF">2023-02-11T05:17:14Z</dcterms:modified>
</cp:coreProperties>
</file>