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2"/>
  </p:notesMasterIdLst>
  <p:sldIdLst>
    <p:sldId id="256" r:id="rId2"/>
    <p:sldId id="273" r:id="rId3"/>
    <p:sldId id="1770" r:id="rId4"/>
    <p:sldId id="1779" r:id="rId5"/>
    <p:sldId id="1778" r:id="rId6"/>
    <p:sldId id="1777" r:id="rId7"/>
    <p:sldId id="1776" r:id="rId8"/>
    <p:sldId id="1775" r:id="rId9"/>
    <p:sldId id="1774" r:id="rId10"/>
    <p:sldId id="1773" r:id="rId11"/>
    <p:sldId id="1772" r:id="rId12"/>
    <p:sldId id="1771" r:id="rId13"/>
    <p:sldId id="258" r:id="rId14"/>
    <p:sldId id="1755" r:id="rId15"/>
    <p:sldId id="1781" r:id="rId16"/>
    <p:sldId id="1780" r:id="rId17"/>
    <p:sldId id="709" r:id="rId18"/>
    <p:sldId id="1782" r:id="rId19"/>
    <p:sldId id="1785" r:id="rId20"/>
    <p:sldId id="1784" r:id="rId21"/>
    <p:sldId id="1783" r:id="rId22"/>
    <p:sldId id="423" r:id="rId23"/>
    <p:sldId id="952" r:id="rId24"/>
    <p:sldId id="951" r:id="rId25"/>
    <p:sldId id="953" r:id="rId26"/>
    <p:sldId id="954" r:id="rId27"/>
    <p:sldId id="1786" r:id="rId28"/>
    <p:sldId id="956" r:id="rId29"/>
    <p:sldId id="957" r:id="rId30"/>
    <p:sldId id="958" r:id="rId31"/>
    <p:sldId id="959" r:id="rId32"/>
    <p:sldId id="960" r:id="rId33"/>
    <p:sldId id="961" r:id="rId34"/>
    <p:sldId id="1767" r:id="rId35"/>
    <p:sldId id="354" r:id="rId36"/>
    <p:sldId id="1795" r:id="rId37"/>
    <p:sldId id="1796" r:id="rId38"/>
    <p:sldId id="355" r:id="rId39"/>
    <p:sldId id="349" r:id="rId40"/>
    <p:sldId id="260" r:id="rId41"/>
    <p:sldId id="1747" r:id="rId42"/>
    <p:sldId id="1794" r:id="rId43"/>
    <p:sldId id="1793" r:id="rId44"/>
    <p:sldId id="1792" r:id="rId45"/>
    <p:sldId id="1791" r:id="rId46"/>
    <p:sldId id="1790" r:id="rId47"/>
    <p:sldId id="1789" r:id="rId48"/>
    <p:sldId id="1788" r:id="rId49"/>
    <p:sldId id="1787" r:id="rId50"/>
    <p:sldId id="332" r:id="rId51"/>
  </p:sldIdLst>
  <p:sldSz cx="12192000" cy="6858000"/>
  <p:notesSz cx="6886575" cy="10017125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FF6600"/>
    <a:srgbClr val="CC99FF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3784" autoAdjust="0"/>
  </p:normalViewPr>
  <p:slideViewPr>
    <p:cSldViewPr snapToGrid="0">
      <p:cViewPr varScale="1">
        <p:scale>
          <a:sx n="32" d="100"/>
          <a:sy n="32" d="100"/>
        </p:scale>
        <p:origin x="1092" y="36"/>
      </p:cViewPr>
      <p:guideLst/>
    </p:cSldViewPr>
  </p:slideViewPr>
  <p:outlineViewPr>
    <p:cViewPr>
      <p:scale>
        <a:sx n="33" d="100"/>
        <a:sy n="33" d="100"/>
      </p:scale>
      <p:origin x="0" y="-4196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84182" cy="502596"/>
          </a:xfrm>
          <a:prstGeom prst="rect">
            <a:avLst/>
          </a:prstGeom>
        </p:spPr>
        <p:txBody>
          <a:bodyPr vert="horz" lIns="96588" tIns="48295" rIns="96588" bIns="48295" rtlCol="0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900800" y="0"/>
            <a:ext cx="2984182" cy="502596"/>
          </a:xfrm>
          <a:prstGeom prst="rect">
            <a:avLst/>
          </a:prstGeom>
        </p:spPr>
        <p:txBody>
          <a:bodyPr vert="horz" lIns="96588" tIns="48295" rIns="96588" bIns="48295" rtlCol="0"/>
          <a:lstStyle>
            <a:lvl1pPr algn="r">
              <a:defRPr sz="1300"/>
            </a:lvl1pPr>
          </a:lstStyle>
          <a:p>
            <a:fld id="{11FD32AF-C69F-4487-B0E2-F48B153A6B21}" type="datetimeFigureOut">
              <a:rPr kumimoji="1" lang="ja-JP" altLang="en-US" smtClean="0"/>
              <a:t>2023/2/25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2538"/>
            <a:ext cx="6008687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588" tIns="48295" rIns="96588" bIns="48295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8658" y="4820741"/>
            <a:ext cx="5509260" cy="3944243"/>
          </a:xfrm>
          <a:prstGeom prst="rect">
            <a:avLst/>
          </a:prstGeom>
        </p:spPr>
        <p:txBody>
          <a:bodyPr vert="horz" lIns="96588" tIns="48295" rIns="96588" bIns="48295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1" y="9514532"/>
            <a:ext cx="2984182" cy="502595"/>
          </a:xfrm>
          <a:prstGeom prst="rect">
            <a:avLst/>
          </a:prstGeom>
        </p:spPr>
        <p:txBody>
          <a:bodyPr vert="horz" lIns="96588" tIns="48295" rIns="96588" bIns="48295" rtlCol="0" anchor="b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900800" y="9514532"/>
            <a:ext cx="2984182" cy="502595"/>
          </a:xfrm>
          <a:prstGeom prst="rect">
            <a:avLst/>
          </a:prstGeom>
        </p:spPr>
        <p:txBody>
          <a:bodyPr vert="horz" lIns="96588" tIns="48295" rIns="96588" bIns="48295" rtlCol="0" anchor="b"/>
          <a:lstStyle>
            <a:lvl1pPr algn="r">
              <a:defRPr sz="1300"/>
            </a:lvl1pPr>
          </a:lstStyle>
          <a:p>
            <a:fld id="{B2F82216-9CE9-4566-90C1-232EA40644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071485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3188188-8147-42D8-BFF1-F160094A6A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918D41FB-5568-46BE-92A6-06CC63F649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A510E18-C8B9-4B34-8245-749081A2A2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D5772-497F-41CD-8A81-111E2AB524DE}" type="datetimeFigureOut">
              <a:rPr kumimoji="1" lang="ja-JP" altLang="en-US" smtClean="0"/>
              <a:t>2023/2/25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E871F15-5FD8-45DB-BF41-DE3103A1EB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4BCC356-0BD7-4ADB-98D5-C394C27AF5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D5343-EEC3-4227-8AEB-3DBDBA8CFC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513143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E812A93-73E9-4973-8688-8B2F76A337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93FBC2A7-8094-4DAD-842A-1F31DCF5C7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E8ACD6C-A9C4-443B-B32E-A6A622166B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D5772-497F-41CD-8A81-111E2AB524DE}" type="datetimeFigureOut">
              <a:rPr kumimoji="1" lang="ja-JP" altLang="en-US" smtClean="0"/>
              <a:t>2023/2/25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D173E32-2D32-479F-8760-D2BF1B0639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D70E9A2-E4E4-4B8D-B455-9241B45507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D5343-EEC3-4227-8AEB-3DBDBA8CFC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355919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0E63CE06-EF5E-4509-9BDB-A2C0C9F9327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15DCBCD6-D228-449B-97C8-8D5499C14A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57C5ABF-EB8C-4C14-9534-6016FAF772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D5772-497F-41CD-8A81-111E2AB524DE}" type="datetimeFigureOut">
              <a:rPr kumimoji="1" lang="ja-JP" altLang="en-US" smtClean="0"/>
              <a:t>2023/2/25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DCAE6F2-F417-48CC-A00D-DDAA03931B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4B23D47-37F2-4B3E-BC58-EBDA7FF9C0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D5343-EEC3-4227-8AEB-3DBDBA8CFC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52479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04DE14C-7E66-4620-A238-EE6CDDC92F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0462DDF-3D00-4514-9EE6-5A8A88984D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CF795F9-75F3-4342-91A1-75C35EB9F2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D5772-497F-41CD-8A81-111E2AB524DE}" type="datetimeFigureOut">
              <a:rPr kumimoji="1" lang="ja-JP" altLang="en-US" smtClean="0"/>
              <a:t>2023/2/25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1395258-6229-485A-A43E-F34CF50D4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ACBD02F-DBF5-44FA-9659-52A605E455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D5343-EEC3-4227-8AEB-3DBDBA8CFC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18107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10BD073-E1DE-4288-9266-D23A3317CD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98D69B29-5469-41D5-B8D8-D9D3D04D49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8529A65-2914-421A-9285-0BCBEE30EB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D5772-497F-41CD-8A81-111E2AB524DE}" type="datetimeFigureOut">
              <a:rPr kumimoji="1" lang="ja-JP" altLang="en-US" smtClean="0"/>
              <a:t>2023/2/25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24EC475-E9C7-4BDA-B6C3-DF483C4C21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472DDF7-5470-445D-A35B-A4582C543F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D5343-EEC3-4227-8AEB-3DBDBA8CFC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408266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811F804-9361-4070-ADF7-C0EF55167E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7862B0D-2D13-41C4-8869-00A6288500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6A7ED5A8-7F85-444C-BFAA-81B77A6FFE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2A570B01-0D06-446F-9BA4-0042A798B6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D5772-497F-41CD-8A81-111E2AB524DE}" type="datetimeFigureOut">
              <a:rPr kumimoji="1" lang="ja-JP" altLang="en-US" smtClean="0"/>
              <a:t>2023/2/25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1F16CFDC-81AA-4577-913B-1E8AC33CE8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D617693C-AD97-4DE8-97FC-EAD68B9747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D5343-EEC3-4227-8AEB-3DBDBA8CFC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172872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15EEEA7-DD98-4BA5-A04A-A02634B014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E12F643F-E719-49D6-9B7D-A71F201DB7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8C14407A-3A8A-4AA8-9A51-8BDF4FB810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5A4FEFC0-DCF1-416C-B72B-189FF8E1BA5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1CD744F4-7E98-40CB-832F-0CF6872346C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FAD90E12-9D13-48A1-91DF-C5690BED19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D5772-497F-41CD-8A81-111E2AB524DE}" type="datetimeFigureOut">
              <a:rPr kumimoji="1" lang="ja-JP" altLang="en-US" smtClean="0"/>
              <a:t>2023/2/25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42CCB62A-3721-464C-B414-1E4B342A63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5EEDF23A-20B6-49FF-94ED-C1CBDD5F39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D5343-EEC3-4227-8AEB-3DBDBA8CFC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546576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68ED3A8-B1FD-4963-9D4C-754C485BB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FD91846F-083C-4FED-9FA1-4E077F5EC2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D5772-497F-41CD-8A81-111E2AB524DE}" type="datetimeFigureOut">
              <a:rPr kumimoji="1" lang="ja-JP" altLang="en-US" smtClean="0"/>
              <a:t>2023/2/25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DF111F92-EFBA-4026-9420-E9C8F66980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4F9DFFAE-7F88-42FC-B916-AA012355BD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D5343-EEC3-4227-8AEB-3DBDBA8CFC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400900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C6AF32D3-3C21-44FC-ACB1-B523F3D2B7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D5772-497F-41CD-8A81-111E2AB524DE}" type="datetimeFigureOut">
              <a:rPr kumimoji="1" lang="ja-JP" altLang="en-US" smtClean="0"/>
              <a:t>2023/2/25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0ADE45D4-3541-4EC8-8018-7B54C48338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6F9F5B7-3ED4-4162-9262-81327ED4F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D5343-EEC3-4227-8AEB-3DBDBA8CFC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505561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B26A958-231D-4E72-8DCC-A114F697A9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619D9C2-EC5E-410C-A0FC-105637E7EB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07114238-7693-42BE-8B2F-D084449347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B5D0EFEB-E83B-4DCC-B9B2-64B7B76394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D5772-497F-41CD-8A81-111E2AB524DE}" type="datetimeFigureOut">
              <a:rPr kumimoji="1" lang="ja-JP" altLang="en-US" smtClean="0"/>
              <a:t>2023/2/25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17893C7D-2432-4569-9652-8BDD92E258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9E1917E3-1917-4E8E-9D52-686FAE536D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D5343-EEC3-4227-8AEB-3DBDBA8CFC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58088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04455FF-A37D-427E-935E-39517ACB43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4E6C3566-9282-40A9-99F4-ADE888A7BF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DB6F9704-AE44-474B-8642-C07D572997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8A869B4D-4AA4-4A75-8D17-EBA193524F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D5772-497F-41CD-8A81-111E2AB524DE}" type="datetimeFigureOut">
              <a:rPr kumimoji="1" lang="ja-JP" altLang="en-US" smtClean="0"/>
              <a:t>2023/2/25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E42924FE-7D99-48CC-9692-E8B8F7C08A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5C5FF5B0-66D7-43DD-9647-E3517F4A89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D5343-EEC3-4227-8AEB-3DBDBA8CFC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128699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36C942BA-F0C2-4EF4-B59F-E771A62D46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5473EDD7-3D8A-49A0-B7DC-14983C9704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B04719F-2D4B-45A8-BBD3-E4EBDC9C550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3D5772-497F-41CD-8A81-111E2AB524DE}" type="datetimeFigureOut">
              <a:rPr kumimoji="1" lang="ja-JP" altLang="en-US" smtClean="0"/>
              <a:t>2023/2/25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656C5DD-DF3E-4638-B16B-41264E57AE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21D5069-901E-4FEB-B6E0-DEE2CF637B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7D5343-EEC3-4227-8AEB-3DBDBA8CFC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5481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13" Type="http://schemas.openxmlformats.org/officeDocument/2006/relationships/image" Target="../media/image18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12" Type="http://schemas.openxmlformats.org/officeDocument/2006/relationships/image" Target="../media/image17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11" Type="http://schemas.openxmlformats.org/officeDocument/2006/relationships/image" Target="../media/image16.jpeg"/><Relationship Id="rId5" Type="http://schemas.openxmlformats.org/officeDocument/2006/relationships/image" Target="../media/image11.jpeg"/><Relationship Id="rId10" Type="http://schemas.openxmlformats.org/officeDocument/2006/relationships/image" Target="../media/image7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8" name="Rectangle 37">
            <a:extLst>
              <a:ext uri="{FF2B5EF4-FFF2-40B4-BE49-F238E27FC236}">
                <a16:creationId xmlns:a16="http://schemas.microsoft.com/office/drawing/2014/main" id="{06DA9DF9-31F7-4056-B42E-878CC92417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9C5B2271-EDBA-42D6-89AD-6C88E1EB44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77300" y="954583"/>
            <a:ext cx="5111652" cy="1857804"/>
          </a:xfrm>
        </p:spPr>
        <p:txBody>
          <a:bodyPr>
            <a:normAutofit/>
          </a:bodyPr>
          <a:lstStyle/>
          <a:p>
            <a:pPr algn="l"/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Jolly Grammar 1-34</a:t>
            </a:r>
            <a:endParaRPr kumimoji="1" lang="ja-JP" altLang="en-US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E9B7F4DF-50BD-46C6-90CC-7DD82907872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60"/>
          <a:stretch/>
        </p:blipFill>
        <p:spPr>
          <a:xfrm>
            <a:off x="1320998" y="183680"/>
            <a:ext cx="4237321" cy="4873478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6667303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C94F3E6-1FE0-4774-AF09-E34E7D395CCD}"/>
              </a:ext>
            </a:extLst>
          </p:cNvPr>
          <p:cNvSpPr txBox="1"/>
          <p:nvPr/>
        </p:nvSpPr>
        <p:spPr>
          <a:xfrm>
            <a:off x="1076960" y="430512"/>
            <a:ext cx="423672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yet</a:t>
            </a:r>
          </a:p>
          <a:p>
            <a:pPr marL="342900" indent="-342900">
              <a:buAutoNum type="arabicPeriod"/>
            </a:pP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hid</a:t>
            </a:r>
          </a:p>
          <a:p>
            <a:pPr marL="342900" indent="-342900">
              <a:buAutoNum type="arabicPeriod"/>
            </a:pP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wept</a:t>
            </a:r>
            <a:endParaRPr kumimoji="1" lang="en-US" altLang="ja-JP" sz="54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skirt</a:t>
            </a:r>
          </a:p>
          <a:p>
            <a:pPr marL="342900" indent="-342900">
              <a:buAutoNum type="arabicPeriod"/>
            </a:pP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girl</a:t>
            </a:r>
          </a:p>
          <a:p>
            <a:pPr marL="342900" indent="-342900">
              <a:buAutoNum type="arabicPeriod"/>
            </a:pPr>
            <a:endParaRPr kumimoji="1"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EA47209A-9AAD-4E4B-B430-0C1EB9EB5077}"/>
              </a:ext>
            </a:extLst>
          </p:cNvPr>
          <p:cNvSpPr txBox="1"/>
          <p:nvPr/>
        </p:nvSpPr>
        <p:spPr>
          <a:xfrm>
            <a:off x="5933212" y="430512"/>
            <a:ext cx="633984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6. shirt</a:t>
            </a:r>
          </a:p>
          <a:p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7. first</a:t>
            </a:r>
          </a:p>
          <a:p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8. of</a:t>
            </a:r>
          </a:p>
          <a:p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292796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C94F3E6-1FE0-4774-AF09-E34E7D395CCD}"/>
              </a:ext>
            </a:extLst>
          </p:cNvPr>
          <p:cNvSpPr txBox="1"/>
          <p:nvPr/>
        </p:nvSpPr>
        <p:spPr>
          <a:xfrm>
            <a:off x="1076960" y="430512"/>
            <a:ext cx="423672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yet</a:t>
            </a:r>
          </a:p>
          <a:p>
            <a:pPr marL="342900" indent="-342900">
              <a:buAutoNum type="arabicPeriod"/>
            </a:pP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hid</a:t>
            </a:r>
          </a:p>
          <a:p>
            <a:pPr marL="342900" indent="-342900">
              <a:buAutoNum type="arabicPeriod"/>
            </a:pP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wept</a:t>
            </a:r>
            <a:endParaRPr kumimoji="1" lang="en-US" altLang="ja-JP" sz="54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skirt</a:t>
            </a:r>
          </a:p>
          <a:p>
            <a:pPr marL="342900" indent="-342900">
              <a:buAutoNum type="arabicPeriod"/>
            </a:pP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girl</a:t>
            </a:r>
          </a:p>
          <a:p>
            <a:pPr marL="342900" indent="-342900">
              <a:buAutoNum type="arabicPeriod"/>
            </a:pPr>
            <a:endParaRPr kumimoji="1"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EA47209A-9AAD-4E4B-B430-0C1EB9EB5077}"/>
              </a:ext>
            </a:extLst>
          </p:cNvPr>
          <p:cNvSpPr txBox="1"/>
          <p:nvPr/>
        </p:nvSpPr>
        <p:spPr>
          <a:xfrm>
            <a:off x="5933212" y="430512"/>
            <a:ext cx="633984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6. shirt</a:t>
            </a:r>
          </a:p>
          <a:p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7. first</a:t>
            </a:r>
          </a:p>
          <a:p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8. of</a:t>
            </a:r>
          </a:p>
          <a:p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9. eight</a:t>
            </a:r>
          </a:p>
        </p:txBody>
      </p:sp>
    </p:spTree>
    <p:extLst>
      <p:ext uri="{BB962C8B-B14F-4D97-AF65-F5344CB8AC3E}">
        <p14:creationId xmlns:p14="http://schemas.microsoft.com/office/powerpoint/2010/main" val="40243695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C94F3E6-1FE0-4774-AF09-E34E7D395CCD}"/>
              </a:ext>
            </a:extLst>
          </p:cNvPr>
          <p:cNvSpPr txBox="1"/>
          <p:nvPr/>
        </p:nvSpPr>
        <p:spPr>
          <a:xfrm>
            <a:off x="1076960" y="430512"/>
            <a:ext cx="423672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yet</a:t>
            </a:r>
          </a:p>
          <a:p>
            <a:pPr marL="342900" indent="-342900">
              <a:buAutoNum type="arabicPeriod"/>
            </a:pP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hid</a:t>
            </a:r>
          </a:p>
          <a:p>
            <a:pPr marL="342900" indent="-342900">
              <a:buAutoNum type="arabicPeriod"/>
            </a:pP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wept</a:t>
            </a:r>
            <a:endParaRPr kumimoji="1" lang="en-US" altLang="ja-JP" sz="54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skirt</a:t>
            </a:r>
          </a:p>
          <a:p>
            <a:pPr marL="342900" indent="-342900">
              <a:buAutoNum type="arabicPeriod"/>
            </a:pP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girl</a:t>
            </a:r>
          </a:p>
          <a:p>
            <a:pPr marL="342900" indent="-342900">
              <a:buAutoNum type="arabicPeriod"/>
            </a:pPr>
            <a:endParaRPr kumimoji="1"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EA47209A-9AAD-4E4B-B430-0C1EB9EB5077}"/>
              </a:ext>
            </a:extLst>
          </p:cNvPr>
          <p:cNvSpPr txBox="1"/>
          <p:nvPr/>
        </p:nvSpPr>
        <p:spPr>
          <a:xfrm>
            <a:off x="5933212" y="430512"/>
            <a:ext cx="633984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6. shirt</a:t>
            </a:r>
          </a:p>
          <a:p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7. first</a:t>
            </a:r>
          </a:p>
          <a:p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8. of</a:t>
            </a:r>
          </a:p>
          <a:p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9. eight</a:t>
            </a:r>
          </a:p>
          <a:p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10. birthday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1312416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66A5627-FD58-4EB0-931F-EEB9A826DE5A}"/>
              </a:ext>
            </a:extLst>
          </p:cNvPr>
          <p:cNvSpPr txBox="1"/>
          <p:nvPr/>
        </p:nvSpPr>
        <p:spPr>
          <a:xfrm>
            <a:off x="7710448" y="711468"/>
            <a:ext cx="5674931" cy="223721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6000" b="1" dirty="0">
                <a:latin typeface="+mj-lt"/>
                <a:ea typeface="+mj-ea"/>
                <a:cs typeface="+mj-cs"/>
              </a:rPr>
              <a:t>months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altLang="ja-JP" sz="6000" b="1" dirty="0">
              <a:latin typeface="+mj-lt"/>
              <a:ea typeface="+mj-ea"/>
              <a:cs typeface="+mj-cs"/>
            </a:endParaRPr>
          </a:p>
        </p:txBody>
      </p:sp>
      <p:sp>
        <p:nvSpPr>
          <p:cNvPr id="24" name="Freeform: Shape 21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560C0365-076B-4E94-8531-9D5A83DBAB6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265" r="4895" b="1"/>
          <a:stretch/>
        </p:blipFill>
        <p:spPr>
          <a:xfrm>
            <a:off x="20" y="10"/>
            <a:ext cx="4828834" cy="5497237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0375220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0820808A-807F-4D53-BD88-4FC3DB2D5364}"/>
              </a:ext>
            </a:extLst>
          </p:cNvPr>
          <p:cNvSpPr txBox="1"/>
          <p:nvPr/>
        </p:nvSpPr>
        <p:spPr>
          <a:xfrm>
            <a:off x="477520" y="782320"/>
            <a:ext cx="64008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8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kumimoji="1" lang="ja-JP" altLang="en-US" sz="48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B8EC227D-89D5-41C3-B3F4-B8F06500D40B}"/>
              </a:ext>
            </a:extLst>
          </p:cNvPr>
          <p:cNvSpPr txBox="1"/>
          <p:nvPr/>
        </p:nvSpPr>
        <p:spPr>
          <a:xfrm>
            <a:off x="1633591" y="318499"/>
            <a:ext cx="3616503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dirty="0">
                <a:latin typeface="Cavolini" panose="03000502040302020204" pitchFamily="66" charset="0"/>
                <a:cs typeface="Cavolini" panose="03000502040302020204" pitchFamily="66" charset="0"/>
              </a:rPr>
              <a:t>January</a:t>
            </a:r>
          </a:p>
          <a:p>
            <a:r>
              <a:rPr lang="en-US" altLang="ja-JP" sz="4400" dirty="0">
                <a:latin typeface="Cavolini" panose="03000502040302020204" pitchFamily="66" charset="0"/>
                <a:cs typeface="Cavolini" panose="03000502040302020204" pitchFamily="66" charset="0"/>
              </a:rPr>
              <a:t>February</a:t>
            </a:r>
          </a:p>
          <a:p>
            <a:r>
              <a:rPr kumimoji="1" lang="en-US" altLang="ja-JP" sz="4400" dirty="0">
                <a:latin typeface="Cavolini" panose="03000502040302020204" pitchFamily="66" charset="0"/>
                <a:cs typeface="Cavolini" panose="03000502040302020204" pitchFamily="66" charset="0"/>
              </a:rPr>
              <a:t>March</a:t>
            </a:r>
          </a:p>
          <a:p>
            <a:r>
              <a:rPr lang="en-US" altLang="ja-JP" sz="4400" dirty="0">
                <a:latin typeface="Cavolini" panose="03000502040302020204" pitchFamily="66" charset="0"/>
                <a:cs typeface="Cavolini" panose="03000502040302020204" pitchFamily="66" charset="0"/>
              </a:rPr>
              <a:t>April</a:t>
            </a:r>
          </a:p>
          <a:p>
            <a:r>
              <a:rPr kumimoji="1" lang="en-US" altLang="ja-JP" sz="4400" dirty="0">
                <a:latin typeface="Cavolini" panose="03000502040302020204" pitchFamily="66" charset="0"/>
                <a:cs typeface="Cavolini" panose="03000502040302020204" pitchFamily="66" charset="0"/>
              </a:rPr>
              <a:t>May</a:t>
            </a:r>
          </a:p>
          <a:p>
            <a:r>
              <a:rPr lang="en-US" altLang="ja-JP" sz="4400" dirty="0">
                <a:latin typeface="Cavolini" panose="03000502040302020204" pitchFamily="66" charset="0"/>
                <a:cs typeface="Cavolini" panose="03000502040302020204" pitchFamily="66" charset="0"/>
              </a:rPr>
              <a:t>June</a:t>
            </a:r>
            <a:endParaRPr kumimoji="1" lang="ja-JP" altLang="en-US" sz="44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5660A2FB-66B7-43E9-B966-EE1B6B9A093B}"/>
              </a:ext>
            </a:extLst>
          </p:cNvPr>
          <p:cNvSpPr txBox="1"/>
          <p:nvPr/>
        </p:nvSpPr>
        <p:spPr>
          <a:xfrm>
            <a:off x="6406165" y="318499"/>
            <a:ext cx="3616503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dirty="0">
                <a:latin typeface="Cavolini" panose="03000502040302020204" pitchFamily="66" charset="0"/>
                <a:cs typeface="Cavolini" panose="03000502040302020204" pitchFamily="66" charset="0"/>
              </a:rPr>
              <a:t>July</a:t>
            </a:r>
          </a:p>
          <a:p>
            <a:r>
              <a:rPr lang="en-US" altLang="ja-JP" sz="4400" dirty="0">
                <a:latin typeface="Cavolini" panose="03000502040302020204" pitchFamily="66" charset="0"/>
                <a:cs typeface="Cavolini" panose="03000502040302020204" pitchFamily="66" charset="0"/>
              </a:rPr>
              <a:t>August</a:t>
            </a:r>
          </a:p>
          <a:p>
            <a:r>
              <a:rPr kumimoji="1" lang="en-US" altLang="ja-JP" sz="4400" dirty="0">
                <a:latin typeface="Cavolini" panose="03000502040302020204" pitchFamily="66" charset="0"/>
                <a:cs typeface="Cavolini" panose="03000502040302020204" pitchFamily="66" charset="0"/>
              </a:rPr>
              <a:t>September</a:t>
            </a:r>
          </a:p>
          <a:p>
            <a:r>
              <a:rPr lang="en-US" altLang="ja-JP" sz="4400" dirty="0">
                <a:latin typeface="Cavolini" panose="03000502040302020204" pitchFamily="66" charset="0"/>
                <a:cs typeface="Cavolini" panose="03000502040302020204" pitchFamily="66" charset="0"/>
              </a:rPr>
              <a:t>October</a:t>
            </a:r>
          </a:p>
          <a:p>
            <a:r>
              <a:rPr kumimoji="1" lang="en-US" altLang="ja-JP" sz="4400" dirty="0">
                <a:latin typeface="Cavolini" panose="03000502040302020204" pitchFamily="66" charset="0"/>
                <a:cs typeface="Cavolini" panose="03000502040302020204" pitchFamily="66" charset="0"/>
              </a:rPr>
              <a:t>November</a:t>
            </a:r>
          </a:p>
          <a:p>
            <a:r>
              <a:rPr lang="en-US" altLang="ja-JP" sz="4400" dirty="0">
                <a:latin typeface="Cavolini" panose="03000502040302020204" pitchFamily="66" charset="0"/>
                <a:cs typeface="Cavolini" panose="03000502040302020204" pitchFamily="66" charset="0"/>
              </a:rPr>
              <a:t>December</a:t>
            </a:r>
            <a:endParaRPr kumimoji="1" lang="ja-JP" altLang="en-US" sz="44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A5B4D43F-8BE8-4A2E-967E-A5B3BC7FE0E5}"/>
              </a:ext>
            </a:extLst>
          </p:cNvPr>
          <p:cNvSpPr txBox="1"/>
          <p:nvPr/>
        </p:nvSpPr>
        <p:spPr>
          <a:xfrm>
            <a:off x="2496621" y="4721888"/>
            <a:ext cx="67809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When is your birthday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?</a:t>
            </a:r>
            <a:endParaRPr kumimoji="1" lang="ja-JP" altLang="en-US" sz="40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83356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0820808A-807F-4D53-BD88-4FC3DB2D5364}"/>
              </a:ext>
            </a:extLst>
          </p:cNvPr>
          <p:cNvSpPr txBox="1"/>
          <p:nvPr/>
        </p:nvSpPr>
        <p:spPr>
          <a:xfrm>
            <a:off x="477520" y="782320"/>
            <a:ext cx="64008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8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kumimoji="1" lang="ja-JP" altLang="en-US" sz="48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A5B4D43F-8BE8-4A2E-967E-A5B3BC7FE0E5}"/>
              </a:ext>
            </a:extLst>
          </p:cNvPr>
          <p:cNvSpPr txBox="1"/>
          <p:nvPr/>
        </p:nvSpPr>
        <p:spPr>
          <a:xfrm>
            <a:off x="2705528" y="74434"/>
            <a:ext cx="678094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When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is your birthday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?</a:t>
            </a:r>
          </a:p>
          <a:p>
            <a:endParaRPr lang="en-US" altLang="ja-JP" sz="40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8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? ? ? ? ? ? ?</a:t>
            </a:r>
          </a:p>
          <a:p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  </a:t>
            </a:r>
          </a:p>
          <a:p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37914322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0820808A-807F-4D53-BD88-4FC3DB2D5364}"/>
              </a:ext>
            </a:extLst>
          </p:cNvPr>
          <p:cNvSpPr txBox="1"/>
          <p:nvPr/>
        </p:nvSpPr>
        <p:spPr>
          <a:xfrm>
            <a:off x="477520" y="782320"/>
            <a:ext cx="64008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8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kumimoji="1" lang="ja-JP" altLang="en-US" sz="48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A5B4D43F-8BE8-4A2E-967E-A5B3BC7FE0E5}"/>
              </a:ext>
            </a:extLst>
          </p:cNvPr>
          <p:cNvSpPr txBox="1"/>
          <p:nvPr/>
        </p:nvSpPr>
        <p:spPr>
          <a:xfrm>
            <a:off x="2705528" y="74434"/>
            <a:ext cx="8030966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When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is your birthday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?</a:t>
            </a:r>
          </a:p>
          <a:p>
            <a:endParaRPr lang="en-US" altLang="ja-JP" sz="40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8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? ? ? ? ? ? ?</a:t>
            </a:r>
          </a:p>
          <a:p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  </a:t>
            </a:r>
          </a:p>
          <a:p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what     why     when</a:t>
            </a:r>
          </a:p>
          <a:p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where    who    which</a:t>
            </a:r>
          </a:p>
        </p:txBody>
      </p:sp>
    </p:spTree>
    <p:extLst>
      <p:ext uri="{BB962C8B-B14F-4D97-AF65-F5344CB8AC3E}">
        <p14:creationId xmlns:p14="http://schemas.microsoft.com/office/powerpoint/2010/main" val="16757264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8" name="Rectangle 37">
            <a:extLst>
              <a:ext uri="{FF2B5EF4-FFF2-40B4-BE49-F238E27FC236}">
                <a16:creationId xmlns:a16="http://schemas.microsoft.com/office/drawing/2014/main" id="{BEBFA723-5A7B-472D-ABD7-1526B8D3A3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33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A6B27065-399A-4CF7-BF70-CF79B9848F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33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CF22986C-DDF7-4109-9D6A-006800D6B0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2636" y="52996"/>
            <a:ext cx="6093363" cy="6805005"/>
            <a:chOff x="6095999" y="52996"/>
            <a:chExt cx="6093363" cy="6805005"/>
          </a:xfrm>
          <a:solidFill>
            <a:schemeClr val="accent5">
              <a:alpha val="10000"/>
            </a:schemeClr>
          </a:solidFill>
        </p:grpSpPr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4C025298-F835-4B83-A3A3-6555157E01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96001" y="52996"/>
              <a:ext cx="6093361" cy="6805003"/>
            </a:xfrm>
            <a:custGeom>
              <a:avLst/>
              <a:gdLst>
                <a:gd name="connsiteX0" fmla="*/ 3391253 w 5890489"/>
                <a:gd name="connsiteY0" fmla="*/ 0 h 6578438"/>
                <a:gd name="connsiteX1" fmla="*/ 3434974 w 5890489"/>
                <a:gd name="connsiteY1" fmla="*/ 646 h 6578438"/>
                <a:gd name="connsiteX2" fmla="*/ 3522419 w 5890489"/>
                <a:gd name="connsiteY2" fmla="*/ 2712 h 6578438"/>
                <a:gd name="connsiteX3" fmla="*/ 3610261 w 5890489"/>
                <a:gd name="connsiteY3" fmla="*/ 6458 h 6578438"/>
                <a:gd name="connsiteX4" fmla="*/ 3786872 w 5890489"/>
                <a:gd name="connsiteY4" fmla="*/ 20667 h 6578438"/>
                <a:gd name="connsiteX5" fmla="*/ 3962291 w 5890489"/>
                <a:gd name="connsiteY5" fmla="*/ 43530 h 6578438"/>
                <a:gd name="connsiteX6" fmla="*/ 4135855 w 5890489"/>
                <a:gd name="connsiteY6" fmla="*/ 75176 h 6578438"/>
                <a:gd name="connsiteX7" fmla="*/ 4307299 w 5890489"/>
                <a:gd name="connsiteY7" fmla="*/ 114315 h 6578438"/>
                <a:gd name="connsiteX8" fmla="*/ 4476358 w 5890489"/>
                <a:gd name="connsiteY8" fmla="*/ 160816 h 6578438"/>
                <a:gd name="connsiteX9" fmla="*/ 4559829 w 5890489"/>
                <a:gd name="connsiteY9" fmla="*/ 186779 h 6578438"/>
                <a:gd name="connsiteX10" fmla="*/ 4642901 w 5890489"/>
                <a:gd name="connsiteY10" fmla="*/ 213648 h 6578438"/>
                <a:gd name="connsiteX11" fmla="*/ 5280847 w 5890489"/>
                <a:gd name="connsiteY11" fmla="*/ 485936 h 6578438"/>
                <a:gd name="connsiteX12" fmla="*/ 5865400 w 5890489"/>
                <a:gd name="connsiteY12" fmla="*/ 851099 h 6578438"/>
                <a:gd name="connsiteX13" fmla="*/ 5890489 w 5890489"/>
                <a:gd name="connsiteY13" fmla="*/ 870950 h 6578438"/>
                <a:gd name="connsiteX14" fmla="*/ 5890489 w 5890489"/>
                <a:gd name="connsiteY14" fmla="*/ 1321814 h 6578438"/>
                <a:gd name="connsiteX15" fmla="*/ 5887395 w 5890489"/>
                <a:gd name="connsiteY15" fmla="*/ 1318952 h 6578438"/>
                <a:gd name="connsiteX16" fmla="*/ 5830291 w 5890489"/>
                <a:gd name="connsiteY16" fmla="*/ 1265992 h 6578438"/>
                <a:gd name="connsiteX17" fmla="*/ 5815981 w 5890489"/>
                <a:gd name="connsiteY17" fmla="*/ 1252687 h 6578438"/>
                <a:gd name="connsiteX18" fmla="*/ 5801142 w 5890489"/>
                <a:gd name="connsiteY18" fmla="*/ 1240158 h 6578438"/>
                <a:gd name="connsiteX19" fmla="*/ 5771464 w 5890489"/>
                <a:gd name="connsiteY19" fmla="*/ 1214969 h 6578438"/>
                <a:gd name="connsiteX20" fmla="*/ 5651030 w 5890489"/>
                <a:gd name="connsiteY20" fmla="*/ 1115767 h 6578438"/>
                <a:gd name="connsiteX21" fmla="*/ 5123183 w 5890489"/>
                <a:gd name="connsiteY21" fmla="*/ 780443 h 6578438"/>
                <a:gd name="connsiteX22" fmla="*/ 4533860 w 5890489"/>
                <a:gd name="connsiteY22" fmla="*/ 567701 h 6578438"/>
                <a:gd name="connsiteX23" fmla="*/ 4457281 w 5890489"/>
                <a:gd name="connsiteY23" fmla="*/ 550780 h 6578438"/>
                <a:gd name="connsiteX24" fmla="*/ 4380568 w 5890489"/>
                <a:gd name="connsiteY24" fmla="*/ 535279 h 6578438"/>
                <a:gd name="connsiteX25" fmla="*/ 4303325 w 5890489"/>
                <a:gd name="connsiteY25" fmla="*/ 522879 h 6578438"/>
                <a:gd name="connsiteX26" fmla="*/ 4264769 w 5890489"/>
                <a:gd name="connsiteY26" fmla="*/ 516679 h 6578438"/>
                <a:gd name="connsiteX27" fmla="*/ 4226082 w 5890489"/>
                <a:gd name="connsiteY27" fmla="*/ 511253 h 6578438"/>
                <a:gd name="connsiteX28" fmla="*/ 4070934 w 5890489"/>
                <a:gd name="connsiteY28" fmla="*/ 494848 h 6578438"/>
                <a:gd name="connsiteX29" fmla="*/ 3915521 w 5890489"/>
                <a:gd name="connsiteY29" fmla="*/ 486065 h 6578438"/>
                <a:gd name="connsiteX30" fmla="*/ 3760241 w 5890489"/>
                <a:gd name="connsiteY30" fmla="*/ 484257 h 6578438"/>
                <a:gd name="connsiteX31" fmla="*/ 3682734 w 5890489"/>
                <a:gd name="connsiteY31" fmla="*/ 486581 h 6578438"/>
                <a:gd name="connsiteX32" fmla="*/ 3605491 w 5890489"/>
                <a:gd name="connsiteY32" fmla="*/ 488907 h 6578438"/>
                <a:gd name="connsiteX33" fmla="*/ 3527454 w 5890489"/>
                <a:gd name="connsiteY33" fmla="*/ 493169 h 6578438"/>
                <a:gd name="connsiteX34" fmla="*/ 3449151 w 5890489"/>
                <a:gd name="connsiteY34" fmla="*/ 498336 h 6578438"/>
                <a:gd name="connsiteX35" fmla="*/ 3410067 w 5890489"/>
                <a:gd name="connsiteY35" fmla="*/ 500532 h 6578438"/>
                <a:gd name="connsiteX36" fmla="*/ 3371246 w 5890489"/>
                <a:gd name="connsiteY36" fmla="*/ 504279 h 6578438"/>
                <a:gd name="connsiteX37" fmla="*/ 3293739 w 5890489"/>
                <a:gd name="connsiteY37" fmla="*/ 511512 h 6578438"/>
                <a:gd name="connsiteX38" fmla="*/ 2689445 w 5890489"/>
                <a:gd name="connsiteY38" fmla="*/ 610198 h 6578438"/>
                <a:gd name="connsiteX39" fmla="*/ 2117875 w 5890489"/>
                <a:gd name="connsiteY39" fmla="*/ 800335 h 6578438"/>
                <a:gd name="connsiteX40" fmla="*/ 1981276 w 5890489"/>
                <a:gd name="connsiteY40" fmla="*/ 865566 h 6578438"/>
                <a:gd name="connsiteX41" fmla="*/ 1847991 w 5890489"/>
                <a:gd name="connsiteY41" fmla="*/ 938676 h 6578438"/>
                <a:gd name="connsiteX42" fmla="*/ 1783069 w 5890489"/>
                <a:gd name="connsiteY42" fmla="*/ 978718 h 6578438"/>
                <a:gd name="connsiteX43" fmla="*/ 1750609 w 5890489"/>
                <a:gd name="connsiteY43" fmla="*/ 998869 h 6578438"/>
                <a:gd name="connsiteX44" fmla="*/ 1734312 w 5890489"/>
                <a:gd name="connsiteY44" fmla="*/ 1008945 h 6578438"/>
                <a:gd name="connsiteX45" fmla="*/ 1718547 w 5890489"/>
                <a:gd name="connsiteY45" fmla="*/ 1019924 h 6578438"/>
                <a:gd name="connsiteX46" fmla="*/ 1655481 w 5890489"/>
                <a:gd name="connsiteY46" fmla="*/ 1063582 h 6578438"/>
                <a:gd name="connsiteX47" fmla="*/ 1593077 w 5890489"/>
                <a:gd name="connsiteY47" fmla="*/ 1108664 h 6578438"/>
                <a:gd name="connsiteX48" fmla="*/ 1532263 w 5890489"/>
                <a:gd name="connsiteY48" fmla="*/ 1156197 h 6578438"/>
                <a:gd name="connsiteX49" fmla="*/ 1472509 w 5890489"/>
                <a:gd name="connsiteY49" fmla="*/ 1205152 h 6578438"/>
                <a:gd name="connsiteX50" fmla="*/ 1414212 w 5890489"/>
                <a:gd name="connsiteY50" fmla="*/ 1256175 h 6578438"/>
                <a:gd name="connsiteX51" fmla="*/ 1357242 w 5890489"/>
                <a:gd name="connsiteY51" fmla="*/ 1308359 h 6578438"/>
                <a:gd name="connsiteX52" fmla="*/ 1153072 w 5890489"/>
                <a:gd name="connsiteY52" fmla="*/ 1529498 h 6578438"/>
                <a:gd name="connsiteX53" fmla="*/ 1002694 w 5890489"/>
                <a:gd name="connsiteY53" fmla="*/ 1770658 h 6578438"/>
                <a:gd name="connsiteX54" fmla="*/ 974076 w 5890489"/>
                <a:gd name="connsiteY54" fmla="*/ 1835371 h 6578438"/>
                <a:gd name="connsiteX55" fmla="*/ 949564 w 5890489"/>
                <a:gd name="connsiteY55" fmla="*/ 1903573 h 6578438"/>
                <a:gd name="connsiteX56" fmla="*/ 927173 w 5890489"/>
                <a:gd name="connsiteY56" fmla="*/ 1974229 h 6578438"/>
                <a:gd name="connsiteX57" fmla="*/ 906107 w 5890489"/>
                <a:gd name="connsiteY57" fmla="*/ 2046952 h 6578438"/>
                <a:gd name="connsiteX58" fmla="*/ 751092 w 5890489"/>
                <a:gd name="connsiteY58" fmla="*/ 2676266 h 6578438"/>
                <a:gd name="connsiteX59" fmla="*/ 547189 w 5890489"/>
                <a:gd name="connsiteY59" fmla="*/ 3308422 h 6578438"/>
                <a:gd name="connsiteX60" fmla="*/ 441195 w 5890489"/>
                <a:gd name="connsiteY60" fmla="*/ 3866306 h 6578438"/>
                <a:gd name="connsiteX61" fmla="*/ 527182 w 5890489"/>
                <a:gd name="connsiteY61" fmla="*/ 4439174 h 6578438"/>
                <a:gd name="connsiteX62" fmla="*/ 775073 w 5890489"/>
                <a:gd name="connsiteY62" fmla="*/ 4987240 h 6578438"/>
                <a:gd name="connsiteX63" fmla="*/ 943206 w 5890489"/>
                <a:gd name="connsiteY63" fmla="*/ 5244933 h 6578438"/>
                <a:gd name="connsiteX64" fmla="*/ 1133728 w 5890489"/>
                <a:gd name="connsiteY64" fmla="*/ 5490356 h 6578438"/>
                <a:gd name="connsiteX65" fmla="*/ 1359626 w 5890489"/>
                <a:gd name="connsiteY65" fmla="*/ 5709815 h 6578438"/>
                <a:gd name="connsiteX66" fmla="*/ 1481254 w 5890489"/>
                <a:gd name="connsiteY66" fmla="*/ 5809146 h 6578438"/>
                <a:gd name="connsiteX67" fmla="*/ 1543260 w 5890489"/>
                <a:gd name="connsiteY67" fmla="*/ 5856940 h 6578438"/>
                <a:gd name="connsiteX68" fmla="*/ 1607518 w 5890489"/>
                <a:gd name="connsiteY68" fmla="*/ 5901374 h 6578438"/>
                <a:gd name="connsiteX69" fmla="*/ 2145566 w 5890489"/>
                <a:gd name="connsiteY69" fmla="*/ 6193814 h 6578438"/>
                <a:gd name="connsiteX70" fmla="*/ 2214991 w 5890489"/>
                <a:gd name="connsiteY70" fmla="*/ 6221844 h 6578438"/>
                <a:gd name="connsiteX71" fmla="*/ 2249307 w 5890489"/>
                <a:gd name="connsiteY71" fmla="*/ 6236182 h 6578438"/>
                <a:gd name="connsiteX72" fmla="*/ 2284285 w 5890489"/>
                <a:gd name="connsiteY72" fmla="*/ 6248711 h 6578438"/>
                <a:gd name="connsiteX73" fmla="*/ 2354241 w 5890489"/>
                <a:gd name="connsiteY73" fmla="*/ 6273124 h 6578438"/>
                <a:gd name="connsiteX74" fmla="*/ 2371597 w 5890489"/>
                <a:gd name="connsiteY74" fmla="*/ 6279324 h 6578438"/>
                <a:gd name="connsiteX75" fmla="*/ 2387894 w 5890489"/>
                <a:gd name="connsiteY75" fmla="*/ 6287719 h 6578438"/>
                <a:gd name="connsiteX76" fmla="*/ 2421414 w 5890489"/>
                <a:gd name="connsiteY76" fmla="*/ 6302186 h 6578438"/>
                <a:gd name="connsiteX77" fmla="*/ 2489117 w 5890489"/>
                <a:gd name="connsiteY77" fmla="*/ 6329441 h 6578438"/>
                <a:gd name="connsiteX78" fmla="*/ 2522902 w 5890489"/>
                <a:gd name="connsiteY78" fmla="*/ 6343134 h 6578438"/>
                <a:gd name="connsiteX79" fmla="*/ 2556953 w 5890489"/>
                <a:gd name="connsiteY79" fmla="*/ 6356051 h 6578438"/>
                <a:gd name="connsiteX80" fmla="*/ 2695009 w 5890489"/>
                <a:gd name="connsiteY80" fmla="*/ 6401905 h 6578438"/>
                <a:gd name="connsiteX81" fmla="*/ 3268035 w 5890489"/>
                <a:gd name="connsiteY81" fmla="*/ 6501238 h 6578438"/>
                <a:gd name="connsiteX82" fmla="*/ 3341038 w 5890489"/>
                <a:gd name="connsiteY82" fmla="*/ 6506145 h 6578438"/>
                <a:gd name="connsiteX83" fmla="*/ 3414703 w 5890489"/>
                <a:gd name="connsiteY83" fmla="*/ 6507050 h 6578438"/>
                <a:gd name="connsiteX84" fmla="*/ 3488237 w 5890489"/>
                <a:gd name="connsiteY84" fmla="*/ 6508212 h 6578438"/>
                <a:gd name="connsiteX85" fmla="*/ 3524142 w 5890489"/>
                <a:gd name="connsiteY85" fmla="*/ 6507955 h 6578438"/>
                <a:gd name="connsiteX86" fmla="*/ 3559252 w 5890489"/>
                <a:gd name="connsiteY86" fmla="*/ 6506921 h 6578438"/>
                <a:gd name="connsiteX87" fmla="*/ 3629207 w 5890489"/>
                <a:gd name="connsiteY87" fmla="*/ 6503045 h 6578438"/>
                <a:gd name="connsiteX88" fmla="*/ 3698633 w 5890489"/>
                <a:gd name="connsiteY88" fmla="*/ 6496845 h 6578438"/>
                <a:gd name="connsiteX89" fmla="*/ 3733213 w 5890489"/>
                <a:gd name="connsiteY89" fmla="*/ 6493357 h 6578438"/>
                <a:gd name="connsiteX90" fmla="*/ 3767529 w 5890489"/>
                <a:gd name="connsiteY90" fmla="*/ 6488707 h 6578438"/>
                <a:gd name="connsiteX91" fmla="*/ 3801845 w 5890489"/>
                <a:gd name="connsiteY91" fmla="*/ 6484057 h 6578438"/>
                <a:gd name="connsiteX92" fmla="*/ 3835895 w 5890489"/>
                <a:gd name="connsiteY92" fmla="*/ 6478116 h 6578438"/>
                <a:gd name="connsiteX93" fmla="*/ 4364801 w 5890489"/>
                <a:gd name="connsiteY93" fmla="*/ 6308517 h 6578438"/>
                <a:gd name="connsiteX94" fmla="*/ 4861379 w 5890489"/>
                <a:gd name="connsiteY94" fmla="*/ 6000576 h 6578438"/>
                <a:gd name="connsiteX95" fmla="*/ 5341263 w 5890489"/>
                <a:gd name="connsiteY95" fmla="*/ 5605834 h 6578438"/>
                <a:gd name="connsiteX96" fmla="*/ 5587301 w 5890489"/>
                <a:gd name="connsiteY96" fmla="*/ 5390379 h 6578438"/>
                <a:gd name="connsiteX97" fmla="*/ 5849105 w 5890489"/>
                <a:gd name="connsiteY97" fmla="*/ 5176344 h 6578438"/>
                <a:gd name="connsiteX98" fmla="*/ 5890489 w 5890489"/>
                <a:gd name="connsiteY98" fmla="*/ 5145260 h 6578438"/>
                <a:gd name="connsiteX99" fmla="*/ 5890489 w 5890489"/>
                <a:gd name="connsiteY99" fmla="*/ 5995323 h 6578438"/>
                <a:gd name="connsiteX100" fmla="*/ 5811477 w 5890489"/>
                <a:gd name="connsiteY100" fmla="*/ 6077819 h 6578438"/>
                <a:gd name="connsiteX101" fmla="*/ 5301384 w 5890489"/>
                <a:gd name="connsiteY101" fmla="*/ 6542958 h 6578438"/>
                <a:gd name="connsiteX102" fmla="*/ 5252008 w 5890489"/>
                <a:gd name="connsiteY102" fmla="*/ 6578438 h 6578438"/>
                <a:gd name="connsiteX103" fmla="*/ 1653730 w 5890489"/>
                <a:gd name="connsiteY103" fmla="*/ 6578438 h 6578438"/>
                <a:gd name="connsiteX104" fmla="*/ 1549768 w 5890489"/>
                <a:gd name="connsiteY104" fmla="*/ 6488821 h 6578438"/>
                <a:gd name="connsiteX105" fmla="*/ 1298282 w 5890489"/>
                <a:gd name="connsiteY105" fmla="*/ 6243932 h 6578438"/>
                <a:gd name="connsiteX106" fmla="*/ 1237999 w 5890489"/>
                <a:gd name="connsiteY106" fmla="*/ 6181671 h 6578438"/>
                <a:gd name="connsiteX107" fmla="*/ 1179967 w 5890489"/>
                <a:gd name="connsiteY107" fmla="*/ 6117862 h 6578438"/>
                <a:gd name="connsiteX108" fmla="*/ 1121936 w 5890489"/>
                <a:gd name="connsiteY108" fmla="*/ 6054569 h 6578438"/>
                <a:gd name="connsiteX109" fmla="*/ 1065628 w 5890489"/>
                <a:gd name="connsiteY109" fmla="*/ 5990243 h 6578438"/>
                <a:gd name="connsiteX110" fmla="*/ 954335 w 5890489"/>
                <a:gd name="connsiteY110" fmla="*/ 5861460 h 6578438"/>
                <a:gd name="connsiteX111" fmla="*/ 898953 w 5890489"/>
                <a:gd name="connsiteY111" fmla="*/ 5797393 h 6578438"/>
                <a:gd name="connsiteX112" fmla="*/ 842908 w 5890489"/>
                <a:gd name="connsiteY112" fmla="*/ 5733582 h 6578438"/>
                <a:gd name="connsiteX113" fmla="*/ 622442 w 5890489"/>
                <a:gd name="connsiteY113" fmla="*/ 5471884 h 6578438"/>
                <a:gd name="connsiteX114" fmla="*/ 425559 w 5890489"/>
                <a:gd name="connsiteY114" fmla="*/ 5190036 h 6578438"/>
                <a:gd name="connsiteX115" fmla="*/ 123877 w 5890489"/>
                <a:gd name="connsiteY115" fmla="*/ 4564210 h 6578438"/>
                <a:gd name="connsiteX116" fmla="*/ 130 w 5890489"/>
                <a:gd name="connsiteY116" fmla="*/ 3865530 h 6578438"/>
                <a:gd name="connsiteX117" fmla="*/ 30602 w 5890489"/>
                <a:gd name="connsiteY117" fmla="*/ 3505793 h 6578438"/>
                <a:gd name="connsiteX118" fmla="*/ 126924 w 5890489"/>
                <a:gd name="connsiteY118" fmla="*/ 3157164 h 6578438"/>
                <a:gd name="connsiteX119" fmla="*/ 334803 w 5890489"/>
                <a:gd name="connsiteY119" fmla="*/ 2560530 h 6578438"/>
                <a:gd name="connsiteX120" fmla="*/ 381176 w 5890489"/>
                <a:gd name="connsiteY120" fmla="*/ 2409144 h 6578438"/>
                <a:gd name="connsiteX121" fmla="*/ 425825 w 5890489"/>
                <a:gd name="connsiteY121" fmla="*/ 2255819 h 6578438"/>
                <a:gd name="connsiteX122" fmla="*/ 470210 w 5890489"/>
                <a:gd name="connsiteY122" fmla="*/ 2099523 h 6578438"/>
                <a:gd name="connsiteX123" fmla="*/ 492998 w 5890489"/>
                <a:gd name="connsiteY123" fmla="*/ 2020213 h 6578438"/>
                <a:gd name="connsiteX124" fmla="*/ 517509 w 5890489"/>
                <a:gd name="connsiteY124" fmla="*/ 1939224 h 6578438"/>
                <a:gd name="connsiteX125" fmla="*/ 544007 w 5890489"/>
                <a:gd name="connsiteY125" fmla="*/ 1857201 h 6578438"/>
                <a:gd name="connsiteX126" fmla="*/ 573288 w 5890489"/>
                <a:gd name="connsiteY126" fmla="*/ 1774274 h 6578438"/>
                <a:gd name="connsiteX127" fmla="*/ 606146 w 5890489"/>
                <a:gd name="connsiteY127" fmla="*/ 1690832 h 6578438"/>
                <a:gd name="connsiteX128" fmla="*/ 644569 w 5890489"/>
                <a:gd name="connsiteY128" fmla="*/ 1607775 h 6578438"/>
                <a:gd name="connsiteX129" fmla="*/ 837874 w 5890489"/>
                <a:gd name="connsiteY129" fmla="*/ 1297638 h 6578438"/>
                <a:gd name="connsiteX130" fmla="*/ 1069602 w 5890489"/>
                <a:gd name="connsiteY130" fmla="*/ 1032194 h 6578438"/>
                <a:gd name="connsiteX131" fmla="*/ 1130548 w 5890489"/>
                <a:gd name="connsiteY131" fmla="*/ 970839 h 6578438"/>
                <a:gd name="connsiteX132" fmla="*/ 1192024 w 5890489"/>
                <a:gd name="connsiteY132" fmla="*/ 910129 h 6578438"/>
                <a:gd name="connsiteX133" fmla="*/ 1255356 w 5890489"/>
                <a:gd name="connsiteY133" fmla="*/ 850841 h 6578438"/>
                <a:gd name="connsiteX134" fmla="*/ 1319614 w 5890489"/>
                <a:gd name="connsiteY134" fmla="*/ 792068 h 6578438"/>
                <a:gd name="connsiteX135" fmla="*/ 1385728 w 5890489"/>
                <a:gd name="connsiteY135" fmla="*/ 734975 h 6578438"/>
                <a:gd name="connsiteX136" fmla="*/ 1452768 w 5890489"/>
                <a:gd name="connsiteY136" fmla="*/ 678528 h 6578438"/>
                <a:gd name="connsiteX137" fmla="*/ 1469594 w 5890489"/>
                <a:gd name="connsiteY137" fmla="*/ 664449 h 6578438"/>
                <a:gd name="connsiteX138" fmla="*/ 1487083 w 5890489"/>
                <a:gd name="connsiteY138" fmla="*/ 651015 h 6578438"/>
                <a:gd name="connsiteX139" fmla="*/ 1522193 w 5890489"/>
                <a:gd name="connsiteY139" fmla="*/ 624277 h 6578438"/>
                <a:gd name="connsiteX140" fmla="*/ 1592415 w 5890489"/>
                <a:gd name="connsiteY140" fmla="*/ 570671 h 6578438"/>
                <a:gd name="connsiteX141" fmla="*/ 1738287 w 5890489"/>
                <a:gd name="connsiteY141" fmla="*/ 469402 h 6578438"/>
                <a:gd name="connsiteX142" fmla="*/ 1890918 w 5890489"/>
                <a:gd name="connsiteY142" fmla="*/ 376530 h 6578438"/>
                <a:gd name="connsiteX143" fmla="*/ 2555363 w 5890489"/>
                <a:gd name="connsiteY143" fmla="*/ 105274 h 6578438"/>
                <a:gd name="connsiteX144" fmla="*/ 3259291 w 5890489"/>
                <a:gd name="connsiteY144" fmla="*/ 3229 h 6578438"/>
                <a:gd name="connsiteX145" fmla="*/ 3347265 w 5890489"/>
                <a:gd name="connsiteY145" fmla="*/ 903 h 6578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</a:cxnLst>
              <a:rect l="l" t="t" r="r" b="b"/>
              <a:pathLst>
                <a:path w="5890489" h="6578438">
                  <a:moveTo>
                    <a:pt x="3391253" y="0"/>
                  </a:moveTo>
                  <a:lnTo>
                    <a:pt x="3434974" y="646"/>
                  </a:lnTo>
                  <a:lnTo>
                    <a:pt x="3522419" y="2712"/>
                  </a:lnTo>
                  <a:cubicBezTo>
                    <a:pt x="3551567" y="3488"/>
                    <a:pt x="3580451" y="3746"/>
                    <a:pt x="3610261" y="6458"/>
                  </a:cubicBezTo>
                  <a:cubicBezTo>
                    <a:pt x="3669353" y="10850"/>
                    <a:pt x="3728179" y="14337"/>
                    <a:pt x="3786872" y="20667"/>
                  </a:cubicBezTo>
                  <a:lnTo>
                    <a:pt x="3962291" y="43530"/>
                  </a:lnTo>
                  <a:lnTo>
                    <a:pt x="4135855" y="75176"/>
                  </a:lnTo>
                  <a:cubicBezTo>
                    <a:pt x="4193224" y="87836"/>
                    <a:pt x="4250328" y="101398"/>
                    <a:pt x="4307299" y="114315"/>
                  </a:cubicBezTo>
                  <a:cubicBezTo>
                    <a:pt x="4364139" y="128394"/>
                    <a:pt x="4420050" y="145575"/>
                    <a:pt x="4476358" y="160816"/>
                  </a:cubicBezTo>
                  <a:cubicBezTo>
                    <a:pt x="4504580" y="167921"/>
                    <a:pt x="4532138" y="177995"/>
                    <a:pt x="4559829" y="186779"/>
                  </a:cubicBezTo>
                  <a:lnTo>
                    <a:pt x="4642901" y="213648"/>
                  </a:lnTo>
                  <a:cubicBezTo>
                    <a:pt x="4863234" y="288307"/>
                    <a:pt x="5076414" y="379371"/>
                    <a:pt x="5280847" y="485936"/>
                  </a:cubicBezTo>
                  <a:cubicBezTo>
                    <a:pt x="5485018" y="592631"/>
                    <a:pt x="5681768" y="713145"/>
                    <a:pt x="5865400" y="851099"/>
                  </a:cubicBezTo>
                  <a:lnTo>
                    <a:pt x="5890489" y="870950"/>
                  </a:lnTo>
                  <a:lnTo>
                    <a:pt x="5890489" y="1321814"/>
                  </a:lnTo>
                  <a:lnTo>
                    <a:pt x="5887395" y="1318952"/>
                  </a:lnTo>
                  <a:lnTo>
                    <a:pt x="5830291" y="1265992"/>
                  </a:lnTo>
                  <a:lnTo>
                    <a:pt x="5815981" y="1252687"/>
                  </a:lnTo>
                  <a:lnTo>
                    <a:pt x="5801142" y="1240158"/>
                  </a:lnTo>
                  <a:lnTo>
                    <a:pt x="5771464" y="1214969"/>
                  </a:lnTo>
                  <a:cubicBezTo>
                    <a:pt x="5731849" y="1181385"/>
                    <a:pt x="5692897" y="1146896"/>
                    <a:pt x="5651030" y="1115767"/>
                  </a:cubicBezTo>
                  <a:cubicBezTo>
                    <a:pt x="5487534" y="986985"/>
                    <a:pt x="5311321" y="872542"/>
                    <a:pt x="5123183" y="780443"/>
                  </a:cubicBezTo>
                  <a:cubicBezTo>
                    <a:pt x="4935309" y="688087"/>
                    <a:pt x="4737102" y="616398"/>
                    <a:pt x="4533860" y="567701"/>
                  </a:cubicBezTo>
                  <a:lnTo>
                    <a:pt x="4457281" y="550780"/>
                  </a:lnTo>
                  <a:cubicBezTo>
                    <a:pt x="4431709" y="545484"/>
                    <a:pt x="4406536" y="538896"/>
                    <a:pt x="4380568" y="535279"/>
                  </a:cubicBezTo>
                  <a:lnTo>
                    <a:pt x="4303325" y="522879"/>
                  </a:lnTo>
                  <a:lnTo>
                    <a:pt x="4264769" y="516679"/>
                  </a:lnTo>
                  <a:cubicBezTo>
                    <a:pt x="4251918" y="514612"/>
                    <a:pt x="4239067" y="512415"/>
                    <a:pt x="4226082" y="511253"/>
                  </a:cubicBezTo>
                  <a:cubicBezTo>
                    <a:pt x="4174145" y="505829"/>
                    <a:pt x="4122606" y="499498"/>
                    <a:pt x="4070934" y="494848"/>
                  </a:cubicBezTo>
                  <a:lnTo>
                    <a:pt x="3915521" y="486065"/>
                  </a:lnTo>
                  <a:lnTo>
                    <a:pt x="3760241" y="484257"/>
                  </a:lnTo>
                  <a:cubicBezTo>
                    <a:pt x="3734405" y="483869"/>
                    <a:pt x="3708571" y="485936"/>
                    <a:pt x="3682734" y="486581"/>
                  </a:cubicBezTo>
                  <a:lnTo>
                    <a:pt x="3605491" y="488907"/>
                  </a:lnTo>
                  <a:cubicBezTo>
                    <a:pt x="3579921" y="489165"/>
                    <a:pt x="3553555" y="491490"/>
                    <a:pt x="3527454" y="493169"/>
                  </a:cubicBezTo>
                  <a:lnTo>
                    <a:pt x="3449151" y="498336"/>
                  </a:lnTo>
                  <a:lnTo>
                    <a:pt x="3410067" y="500532"/>
                  </a:lnTo>
                  <a:lnTo>
                    <a:pt x="3371246" y="504279"/>
                  </a:lnTo>
                  <a:cubicBezTo>
                    <a:pt x="3345410" y="506862"/>
                    <a:pt x="3319575" y="509315"/>
                    <a:pt x="3293739" y="511512"/>
                  </a:cubicBezTo>
                  <a:cubicBezTo>
                    <a:pt x="3087450" y="531662"/>
                    <a:pt x="2885531" y="563180"/>
                    <a:pt x="2689445" y="610198"/>
                  </a:cubicBezTo>
                  <a:cubicBezTo>
                    <a:pt x="2493357" y="657344"/>
                    <a:pt x="2302303" y="719088"/>
                    <a:pt x="2117875" y="800335"/>
                  </a:cubicBezTo>
                  <a:cubicBezTo>
                    <a:pt x="2072298" y="821648"/>
                    <a:pt x="2026854" y="843606"/>
                    <a:pt x="1981276" y="865566"/>
                  </a:cubicBezTo>
                  <a:cubicBezTo>
                    <a:pt x="1937025" y="889978"/>
                    <a:pt x="1891978" y="913229"/>
                    <a:pt x="1847991" y="938676"/>
                  </a:cubicBezTo>
                  <a:lnTo>
                    <a:pt x="1783069" y="978718"/>
                  </a:lnTo>
                  <a:lnTo>
                    <a:pt x="1750609" y="998869"/>
                  </a:lnTo>
                  <a:lnTo>
                    <a:pt x="1734312" y="1008945"/>
                  </a:lnTo>
                  <a:lnTo>
                    <a:pt x="1718547" y="1019924"/>
                  </a:lnTo>
                  <a:lnTo>
                    <a:pt x="1655481" y="1063582"/>
                  </a:lnTo>
                  <a:cubicBezTo>
                    <a:pt x="1634414" y="1078178"/>
                    <a:pt x="1612950" y="1092259"/>
                    <a:pt x="1593077" y="1108664"/>
                  </a:cubicBezTo>
                  <a:lnTo>
                    <a:pt x="1532263" y="1156197"/>
                  </a:lnTo>
                  <a:cubicBezTo>
                    <a:pt x="1511992" y="1172085"/>
                    <a:pt x="1491587" y="1187844"/>
                    <a:pt x="1472509" y="1205152"/>
                  </a:cubicBezTo>
                  <a:lnTo>
                    <a:pt x="1414212" y="1256175"/>
                  </a:lnTo>
                  <a:cubicBezTo>
                    <a:pt x="1395001" y="1273354"/>
                    <a:pt x="1375127" y="1290147"/>
                    <a:pt x="1357242" y="1308359"/>
                  </a:cubicBezTo>
                  <a:cubicBezTo>
                    <a:pt x="1283178" y="1379532"/>
                    <a:pt x="1212163" y="1452513"/>
                    <a:pt x="1153072" y="1529498"/>
                  </a:cubicBezTo>
                  <a:cubicBezTo>
                    <a:pt x="1090933" y="1605578"/>
                    <a:pt x="1043501" y="1685794"/>
                    <a:pt x="1002694" y="1770658"/>
                  </a:cubicBezTo>
                  <a:lnTo>
                    <a:pt x="974076" y="1835371"/>
                  </a:lnTo>
                  <a:lnTo>
                    <a:pt x="949564" y="1903573"/>
                  </a:lnTo>
                  <a:cubicBezTo>
                    <a:pt x="940820" y="1925661"/>
                    <a:pt x="934593" y="1950719"/>
                    <a:pt x="927173" y="1974229"/>
                  </a:cubicBezTo>
                  <a:cubicBezTo>
                    <a:pt x="920019" y="1998254"/>
                    <a:pt x="912468" y="2021504"/>
                    <a:pt x="906107" y="2046952"/>
                  </a:cubicBezTo>
                  <a:cubicBezTo>
                    <a:pt x="853906" y="2245614"/>
                    <a:pt x="809918" y="2463136"/>
                    <a:pt x="751092" y="2676266"/>
                  </a:cubicBezTo>
                  <a:cubicBezTo>
                    <a:pt x="693458" y="2889912"/>
                    <a:pt x="624166" y="3100976"/>
                    <a:pt x="547189" y="3308422"/>
                  </a:cubicBezTo>
                  <a:cubicBezTo>
                    <a:pt x="479617" y="3487580"/>
                    <a:pt x="444109" y="3675523"/>
                    <a:pt x="441195" y="3866306"/>
                  </a:cubicBezTo>
                  <a:cubicBezTo>
                    <a:pt x="438014" y="4057089"/>
                    <a:pt x="469282" y="4250456"/>
                    <a:pt x="527182" y="4439174"/>
                  </a:cubicBezTo>
                  <a:cubicBezTo>
                    <a:pt x="584815" y="4628278"/>
                    <a:pt x="671067" y="4811828"/>
                    <a:pt x="775073" y="4987240"/>
                  </a:cubicBezTo>
                  <a:cubicBezTo>
                    <a:pt x="827009" y="5075075"/>
                    <a:pt x="884246" y="5160327"/>
                    <a:pt x="943206" y="5244933"/>
                  </a:cubicBezTo>
                  <a:cubicBezTo>
                    <a:pt x="1002296" y="5329411"/>
                    <a:pt x="1064964" y="5412337"/>
                    <a:pt x="1133728" y="5490356"/>
                  </a:cubicBezTo>
                  <a:cubicBezTo>
                    <a:pt x="1203949" y="5567728"/>
                    <a:pt x="1279337" y="5642259"/>
                    <a:pt x="1359626" y="5709815"/>
                  </a:cubicBezTo>
                  <a:cubicBezTo>
                    <a:pt x="1398711" y="5744949"/>
                    <a:pt x="1439916" y="5777241"/>
                    <a:pt x="1481254" y="5809146"/>
                  </a:cubicBezTo>
                  <a:cubicBezTo>
                    <a:pt x="1501922" y="5825163"/>
                    <a:pt x="1522325" y="5841309"/>
                    <a:pt x="1543260" y="5856940"/>
                  </a:cubicBezTo>
                  <a:cubicBezTo>
                    <a:pt x="1564591" y="5871923"/>
                    <a:pt x="1585921" y="5886777"/>
                    <a:pt x="1607518" y="5901374"/>
                  </a:cubicBezTo>
                  <a:cubicBezTo>
                    <a:pt x="1778565" y="6019693"/>
                    <a:pt x="1961271" y="6115924"/>
                    <a:pt x="2145566" y="6193814"/>
                  </a:cubicBezTo>
                  <a:lnTo>
                    <a:pt x="2214991" y="6221844"/>
                  </a:lnTo>
                  <a:lnTo>
                    <a:pt x="2249307" y="6236182"/>
                  </a:lnTo>
                  <a:cubicBezTo>
                    <a:pt x="2260702" y="6241089"/>
                    <a:pt x="2272625" y="6244577"/>
                    <a:pt x="2284285" y="6248711"/>
                  </a:cubicBezTo>
                  <a:lnTo>
                    <a:pt x="2354241" y="6273124"/>
                  </a:lnTo>
                  <a:cubicBezTo>
                    <a:pt x="2360070" y="6275190"/>
                    <a:pt x="2365899" y="6277128"/>
                    <a:pt x="2371597" y="6279324"/>
                  </a:cubicBezTo>
                  <a:cubicBezTo>
                    <a:pt x="2377161" y="6281778"/>
                    <a:pt x="2382329" y="6285007"/>
                    <a:pt x="2387894" y="6287719"/>
                  </a:cubicBezTo>
                  <a:cubicBezTo>
                    <a:pt x="2398757" y="6293274"/>
                    <a:pt x="2410153" y="6297666"/>
                    <a:pt x="2421414" y="6302186"/>
                  </a:cubicBezTo>
                  <a:lnTo>
                    <a:pt x="2489117" y="6329441"/>
                  </a:lnTo>
                  <a:lnTo>
                    <a:pt x="2522902" y="6343134"/>
                  </a:lnTo>
                  <a:cubicBezTo>
                    <a:pt x="2534165" y="6347654"/>
                    <a:pt x="2545294" y="6352563"/>
                    <a:pt x="2556953" y="6356051"/>
                  </a:cubicBezTo>
                  <a:lnTo>
                    <a:pt x="2695009" y="6401905"/>
                  </a:lnTo>
                  <a:cubicBezTo>
                    <a:pt x="2880895" y="6457190"/>
                    <a:pt x="3073141" y="6489095"/>
                    <a:pt x="3268035" y="6501238"/>
                  </a:cubicBezTo>
                  <a:cubicBezTo>
                    <a:pt x="3292413" y="6502659"/>
                    <a:pt x="3316527" y="6505629"/>
                    <a:pt x="3341038" y="6506145"/>
                  </a:cubicBezTo>
                  <a:lnTo>
                    <a:pt x="3414703" y="6507050"/>
                  </a:lnTo>
                  <a:lnTo>
                    <a:pt x="3488237" y="6508212"/>
                  </a:lnTo>
                  <a:cubicBezTo>
                    <a:pt x="3500690" y="6508729"/>
                    <a:pt x="3512483" y="6508471"/>
                    <a:pt x="3524142" y="6507955"/>
                  </a:cubicBezTo>
                  <a:lnTo>
                    <a:pt x="3559252" y="6506921"/>
                  </a:lnTo>
                  <a:cubicBezTo>
                    <a:pt x="3582835" y="6506792"/>
                    <a:pt x="3605889" y="6504467"/>
                    <a:pt x="3629207" y="6503045"/>
                  </a:cubicBezTo>
                  <a:cubicBezTo>
                    <a:pt x="3652526" y="6502012"/>
                    <a:pt x="3675579" y="6499171"/>
                    <a:pt x="3698633" y="6496845"/>
                  </a:cubicBezTo>
                  <a:cubicBezTo>
                    <a:pt x="3710160" y="6495683"/>
                    <a:pt x="3721819" y="6494907"/>
                    <a:pt x="3733213" y="6493357"/>
                  </a:cubicBezTo>
                  <a:lnTo>
                    <a:pt x="3767529" y="6488707"/>
                  </a:lnTo>
                  <a:lnTo>
                    <a:pt x="3801845" y="6484057"/>
                  </a:lnTo>
                  <a:lnTo>
                    <a:pt x="3835895" y="6478116"/>
                  </a:lnTo>
                  <a:cubicBezTo>
                    <a:pt x="4017673" y="6446727"/>
                    <a:pt x="4194152" y="6390281"/>
                    <a:pt x="4364801" y="6308517"/>
                  </a:cubicBezTo>
                  <a:cubicBezTo>
                    <a:pt x="4535583" y="6227139"/>
                    <a:pt x="4700138" y="6120962"/>
                    <a:pt x="4861379" y="6000576"/>
                  </a:cubicBezTo>
                  <a:cubicBezTo>
                    <a:pt x="5022621" y="5879931"/>
                    <a:pt x="5180684" y="5745337"/>
                    <a:pt x="5341263" y="5605834"/>
                  </a:cubicBezTo>
                  <a:lnTo>
                    <a:pt x="5587301" y="5390379"/>
                  </a:lnTo>
                  <a:cubicBezTo>
                    <a:pt x="5674216" y="5315718"/>
                    <a:pt x="5761527" y="5244416"/>
                    <a:pt x="5849105" y="5176344"/>
                  </a:cubicBezTo>
                  <a:lnTo>
                    <a:pt x="5890489" y="5145260"/>
                  </a:lnTo>
                  <a:lnTo>
                    <a:pt x="5890489" y="5995323"/>
                  </a:lnTo>
                  <a:lnTo>
                    <a:pt x="5811477" y="6077819"/>
                  </a:lnTo>
                  <a:cubicBezTo>
                    <a:pt x="5654739" y="6238377"/>
                    <a:pt x="5487138" y="6396093"/>
                    <a:pt x="5301384" y="6542958"/>
                  </a:cubicBezTo>
                  <a:lnTo>
                    <a:pt x="5252008" y="6578438"/>
                  </a:lnTo>
                  <a:lnTo>
                    <a:pt x="1653730" y="6578438"/>
                  </a:lnTo>
                  <a:lnTo>
                    <a:pt x="1549768" y="6488821"/>
                  </a:lnTo>
                  <a:cubicBezTo>
                    <a:pt x="1461976" y="6409495"/>
                    <a:pt x="1378573" y="6327182"/>
                    <a:pt x="1298282" y="6243932"/>
                  </a:cubicBezTo>
                  <a:cubicBezTo>
                    <a:pt x="1278277" y="6223006"/>
                    <a:pt x="1258138" y="6202210"/>
                    <a:pt x="1237999" y="6181671"/>
                  </a:cubicBezTo>
                  <a:lnTo>
                    <a:pt x="1179967" y="6117862"/>
                  </a:lnTo>
                  <a:lnTo>
                    <a:pt x="1121936" y="6054569"/>
                  </a:lnTo>
                  <a:cubicBezTo>
                    <a:pt x="1102328" y="6033644"/>
                    <a:pt x="1084573" y="6011427"/>
                    <a:pt x="1065628" y="5990243"/>
                  </a:cubicBezTo>
                  <a:cubicBezTo>
                    <a:pt x="1028662" y="5947099"/>
                    <a:pt x="990239" y="5904991"/>
                    <a:pt x="954335" y="5861460"/>
                  </a:cubicBezTo>
                  <a:cubicBezTo>
                    <a:pt x="936050" y="5840018"/>
                    <a:pt x="917634" y="5818446"/>
                    <a:pt x="898953" y="5797393"/>
                  </a:cubicBezTo>
                  <a:cubicBezTo>
                    <a:pt x="880404" y="5776208"/>
                    <a:pt x="861325" y="5755412"/>
                    <a:pt x="842908" y="5733582"/>
                  </a:cubicBezTo>
                  <a:cubicBezTo>
                    <a:pt x="767919" y="5647942"/>
                    <a:pt x="693061" y="5561786"/>
                    <a:pt x="622442" y="5471884"/>
                  </a:cubicBezTo>
                  <a:cubicBezTo>
                    <a:pt x="551559" y="5382112"/>
                    <a:pt x="486639" y="5287430"/>
                    <a:pt x="425559" y="5190036"/>
                  </a:cubicBezTo>
                  <a:cubicBezTo>
                    <a:pt x="303668" y="4994990"/>
                    <a:pt x="200193" y="4786123"/>
                    <a:pt x="123877" y="4564210"/>
                  </a:cubicBezTo>
                  <a:cubicBezTo>
                    <a:pt x="47694" y="4342555"/>
                    <a:pt x="2249" y="4106045"/>
                    <a:pt x="130" y="3865530"/>
                  </a:cubicBezTo>
                  <a:cubicBezTo>
                    <a:pt x="-1328" y="3745403"/>
                    <a:pt x="9537" y="3624629"/>
                    <a:pt x="30602" y="3505793"/>
                  </a:cubicBezTo>
                  <a:cubicBezTo>
                    <a:pt x="51802" y="3386828"/>
                    <a:pt x="84659" y="3270059"/>
                    <a:pt x="126924" y="3157164"/>
                  </a:cubicBezTo>
                  <a:cubicBezTo>
                    <a:pt x="200457" y="2959276"/>
                    <a:pt x="271737" y="2761388"/>
                    <a:pt x="334803" y="2560530"/>
                  </a:cubicBezTo>
                  <a:lnTo>
                    <a:pt x="381176" y="2409144"/>
                  </a:lnTo>
                  <a:lnTo>
                    <a:pt x="425825" y="2255819"/>
                  </a:lnTo>
                  <a:lnTo>
                    <a:pt x="470210" y="2099523"/>
                  </a:lnTo>
                  <a:lnTo>
                    <a:pt x="492998" y="2020213"/>
                  </a:lnTo>
                  <a:lnTo>
                    <a:pt x="517509" y="1939224"/>
                  </a:lnTo>
                  <a:cubicBezTo>
                    <a:pt x="525061" y="1912485"/>
                    <a:pt x="534866" y="1884586"/>
                    <a:pt x="544007" y="1857201"/>
                  </a:cubicBezTo>
                  <a:cubicBezTo>
                    <a:pt x="553680" y="1829559"/>
                    <a:pt x="561496" y="1802304"/>
                    <a:pt x="573288" y="1774274"/>
                  </a:cubicBezTo>
                  <a:lnTo>
                    <a:pt x="606146" y="1690832"/>
                  </a:lnTo>
                  <a:cubicBezTo>
                    <a:pt x="618467" y="1663060"/>
                    <a:pt x="631716" y="1635417"/>
                    <a:pt x="644569" y="1607775"/>
                  </a:cubicBezTo>
                  <a:cubicBezTo>
                    <a:pt x="698625" y="1498368"/>
                    <a:pt x="763413" y="1391287"/>
                    <a:pt x="837874" y="1297638"/>
                  </a:cubicBezTo>
                  <a:cubicBezTo>
                    <a:pt x="910348" y="1201278"/>
                    <a:pt x="990107" y="1115897"/>
                    <a:pt x="1069602" y="1032194"/>
                  </a:cubicBezTo>
                  <a:cubicBezTo>
                    <a:pt x="1089079" y="1010624"/>
                    <a:pt x="1110012" y="990990"/>
                    <a:pt x="1130548" y="970839"/>
                  </a:cubicBezTo>
                  <a:lnTo>
                    <a:pt x="1192024" y="910129"/>
                  </a:lnTo>
                  <a:cubicBezTo>
                    <a:pt x="1212031" y="889462"/>
                    <a:pt x="1234024" y="870475"/>
                    <a:pt x="1255356" y="850841"/>
                  </a:cubicBezTo>
                  <a:lnTo>
                    <a:pt x="1319614" y="792068"/>
                  </a:lnTo>
                  <a:cubicBezTo>
                    <a:pt x="1340680" y="772176"/>
                    <a:pt x="1363469" y="753834"/>
                    <a:pt x="1385728" y="734975"/>
                  </a:cubicBezTo>
                  <a:lnTo>
                    <a:pt x="1452768" y="678528"/>
                  </a:lnTo>
                  <a:lnTo>
                    <a:pt x="1469594" y="664449"/>
                  </a:lnTo>
                  <a:lnTo>
                    <a:pt x="1487083" y="651015"/>
                  </a:lnTo>
                  <a:lnTo>
                    <a:pt x="1522193" y="624277"/>
                  </a:lnTo>
                  <a:lnTo>
                    <a:pt x="1592415" y="570671"/>
                  </a:lnTo>
                  <a:cubicBezTo>
                    <a:pt x="1640110" y="535925"/>
                    <a:pt x="1689531" y="503245"/>
                    <a:pt x="1738287" y="469402"/>
                  </a:cubicBezTo>
                  <a:cubicBezTo>
                    <a:pt x="1788634" y="438015"/>
                    <a:pt x="1839643" y="407013"/>
                    <a:pt x="1890918" y="376530"/>
                  </a:cubicBezTo>
                  <a:cubicBezTo>
                    <a:pt x="2098400" y="258209"/>
                    <a:pt x="2323503" y="166241"/>
                    <a:pt x="2555363" y="105274"/>
                  </a:cubicBezTo>
                  <a:cubicBezTo>
                    <a:pt x="2787223" y="44047"/>
                    <a:pt x="3024516" y="12013"/>
                    <a:pt x="3259291" y="3229"/>
                  </a:cubicBezTo>
                  <a:lnTo>
                    <a:pt x="3347265" y="903"/>
                  </a:ln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17106C81-A3F0-4DA0-9368-6BBCDB9648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95999" y="52997"/>
              <a:ext cx="6093363" cy="6805004"/>
            </a:xfrm>
            <a:custGeom>
              <a:avLst/>
              <a:gdLst>
                <a:gd name="connsiteX0" fmla="*/ 3517682 w 5890491"/>
                <a:gd name="connsiteY0" fmla="*/ 0 h 6578439"/>
                <a:gd name="connsiteX1" fmla="*/ 5849513 w 5890491"/>
                <a:gd name="connsiteY1" fmla="*/ 841730 h 6578439"/>
                <a:gd name="connsiteX2" fmla="*/ 5890491 w 5890491"/>
                <a:gd name="connsiteY2" fmla="*/ 879061 h 6578439"/>
                <a:gd name="connsiteX3" fmla="*/ 5890491 w 5890491"/>
                <a:gd name="connsiteY3" fmla="*/ 2034114 h 6578439"/>
                <a:gd name="connsiteX4" fmla="*/ 5757065 w 5890491"/>
                <a:gd name="connsiteY4" fmla="*/ 1854938 h 6578439"/>
                <a:gd name="connsiteX5" fmla="*/ 5564060 w 5890491"/>
                <a:gd name="connsiteY5" fmla="*/ 1642182 h 6578439"/>
                <a:gd name="connsiteX6" fmla="*/ 3517551 w 5890491"/>
                <a:gd name="connsiteY6" fmla="*/ 790012 h 6578439"/>
                <a:gd name="connsiteX7" fmla="*/ 1611552 w 5890491"/>
                <a:gd name="connsiteY7" fmla="*/ 1543282 h 6578439"/>
                <a:gd name="connsiteX8" fmla="*/ 1340656 w 5890491"/>
                <a:gd name="connsiteY8" fmla="*/ 1897925 h 6578439"/>
                <a:gd name="connsiteX9" fmla="*/ 1201705 w 5890491"/>
                <a:gd name="connsiteY9" fmla="*/ 2361213 h 6578439"/>
                <a:gd name="connsiteX10" fmla="*/ 852705 w 5890491"/>
                <a:gd name="connsiteY10" fmla="*/ 3529176 h 6578439"/>
                <a:gd name="connsiteX11" fmla="*/ 863863 w 5890491"/>
                <a:gd name="connsiteY11" fmla="*/ 4437051 h 6578439"/>
                <a:gd name="connsiteX12" fmla="*/ 1413569 w 5890491"/>
                <a:gd name="connsiteY12" fmla="*/ 5357174 h 6578439"/>
                <a:gd name="connsiteX13" fmla="*/ 2339129 w 5890491"/>
                <a:gd name="connsiteY13" fmla="*/ 6143367 h 6578439"/>
                <a:gd name="connsiteX14" fmla="*/ 3439449 w 5890491"/>
                <a:gd name="connsiteY14" fmla="*/ 6420049 h 6578439"/>
                <a:gd name="connsiteX15" fmla="*/ 5251388 w 5890491"/>
                <a:gd name="connsiteY15" fmla="*/ 5349009 h 6578439"/>
                <a:gd name="connsiteX16" fmla="*/ 5657731 w 5890491"/>
                <a:gd name="connsiteY16" fmla="*/ 4959205 h 6578439"/>
                <a:gd name="connsiteX17" fmla="*/ 5836127 w 5890491"/>
                <a:gd name="connsiteY17" fmla="*/ 4792052 h 6578439"/>
                <a:gd name="connsiteX18" fmla="*/ 5890491 w 5890491"/>
                <a:gd name="connsiteY18" fmla="*/ 4738662 h 6578439"/>
                <a:gd name="connsiteX19" fmla="*/ 5890491 w 5890491"/>
                <a:gd name="connsiteY19" fmla="*/ 5821964 h 6578439"/>
                <a:gd name="connsiteX20" fmla="*/ 5802001 w 5890491"/>
                <a:gd name="connsiteY20" fmla="*/ 5907904 h 6578439"/>
                <a:gd name="connsiteX21" fmla="*/ 5294358 w 5890491"/>
                <a:gd name="connsiteY21" fmla="*/ 6397505 h 6578439"/>
                <a:gd name="connsiteX22" fmla="*/ 5077178 w 5890491"/>
                <a:gd name="connsiteY22" fmla="*/ 6578439 h 6578439"/>
                <a:gd name="connsiteX23" fmla="*/ 1567290 w 5890491"/>
                <a:gd name="connsiteY23" fmla="*/ 6578439 h 6578439"/>
                <a:gd name="connsiteX24" fmla="*/ 1508588 w 5890491"/>
                <a:gd name="connsiteY24" fmla="*/ 6535186 h 6578439"/>
                <a:gd name="connsiteX25" fmla="*/ 826498 w 5890491"/>
                <a:gd name="connsiteY25" fmla="*/ 5876034 h 6578439"/>
                <a:gd name="connsiteX26" fmla="*/ 122403 w 5890491"/>
                <a:gd name="connsiteY26" fmla="*/ 3255655 h 6578439"/>
                <a:gd name="connsiteX27" fmla="*/ 1061197 w 5890491"/>
                <a:gd name="connsiteY27" fmla="*/ 984650 h 6578439"/>
                <a:gd name="connsiteX28" fmla="*/ 3517682 w 5890491"/>
                <a:gd name="connsiteY28" fmla="*/ 0 h 6578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5890491" h="6578439">
                  <a:moveTo>
                    <a:pt x="3517682" y="0"/>
                  </a:moveTo>
                  <a:cubicBezTo>
                    <a:pt x="4402017" y="0"/>
                    <a:pt x="5213742" y="315483"/>
                    <a:pt x="5849513" y="841730"/>
                  </a:cubicBezTo>
                  <a:lnTo>
                    <a:pt x="5890491" y="879061"/>
                  </a:lnTo>
                  <a:lnTo>
                    <a:pt x="5890491" y="2034114"/>
                  </a:lnTo>
                  <a:lnTo>
                    <a:pt x="5757065" y="1854938"/>
                  </a:lnTo>
                  <a:cubicBezTo>
                    <a:pt x="5696443" y="1781264"/>
                    <a:pt x="5632076" y="1710299"/>
                    <a:pt x="5564060" y="1642182"/>
                  </a:cubicBezTo>
                  <a:cubicBezTo>
                    <a:pt x="5015393" y="1092636"/>
                    <a:pt x="4288592" y="790012"/>
                    <a:pt x="3517551" y="790012"/>
                  </a:cubicBezTo>
                  <a:cubicBezTo>
                    <a:pt x="2701750" y="790012"/>
                    <a:pt x="2131676" y="1015335"/>
                    <a:pt x="1611552" y="1543282"/>
                  </a:cubicBezTo>
                  <a:cubicBezTo>
                    <a:pt x="1435754" y="1721722"/>
                    <a:pt x="1375945" y="1822729"/>
                    <a:pt x="1340656" y="1897925"/>
                  </a:cubicBezTo>
                  <a:cubicBezTo>
                    <a:pt x="1289148" y="2007623"/>
                    <a:pt x="1252432" y="2155907"/>
                    <a:pt x="1201705" y="2361213"/>
                  </a:cubicBezTo>
                  <a:cubicBezTo>
                    <a:pt x="1133721" y="2635919"/>
                    <a:pt x="1040568" y="3012290"/>
                    <a:pt x="852705" y="3529176"/>
                  </a:cubicBezTo>
                  <a:cubicBezTo>
                    <a:pt x="749952" y="3811784"/>
                    <a:pt x="753584" y="4108747"/>
                    <a:pt x="863863" y="4437051"/>
                  </a:cubicBezTo>
                  <a:cubicBezTo>
                    <a:pt x="964800" y="4737438"/>
                    <a:pt x="1154869" y="5055603"/>
                    <a:pt x="1413569" y="5357174"/>
                  </a:cubicBezTo>
                  <a:cubicBezTo>
                    <a:pt x="1718326" y="5712343"/>
                    <a:pt x="2021008" y="5969404"/>
                    <a:pt x="2339129" y="6143367"/>
                  </a:cubicBezTo>
                  <a:cubicBezTo>
                    <a:pt x="2679565" y="6329577"/>
                    <a:pt x="3039591" y="6420049"/>
                    <a:pt x="3439449" y="6420049"/>
                  </a:cubicBezTo>
                  <a:cubicBezTo>
                    <a:pt x="4142246" y="6420049"/>
                    <a:pt x="4633828" y="5976251"/>
                    <a:pt x="5251388" y="5349009"/>
                  </a:cubicBezTo>
                  <a:cubicBezTo>
                    <a:pt x="5389949" y="5208364"/>
                    <a:pt x="5526047" y="5081677"/>
                    <a:pt x="5657731" y="4959205"/>
                  </a:cubicBezTo>
                  <a:cubicBezTo>
                    <a:pt x="5719520" y="4901722"/>
                    <a:pt x="5779200" y="4846206"/>
                    <a:pt x="5836127" y="4792052"/>
                  </a:cubicBezTo>
                  <a:lnTo>
                    <a:pt x="5890491" y="4738662"/>
                  </a:lnTo>
                  <a:lnTo>
                    <a:pt x="5890491" y="5821964"/>
                  </a:lnTo>
                  <a:lnTo>
                    <a:pt x="5802001" y="5907904"/>
                  </a:lnTo>
                  <a:cubicBezTo>
                    <a:pt x="5634962" y="6077456"/>
                    <a:pt x="5467509" y="6243625"/>
                    <a:pt x="5294358" y="6397505"/>
                  </a:cubicBezTo>
                  <a:lnTo>
                    <a:pt x="5077178" y="6578439"/>
                  </a:lnTo>
                  <a:lnTo>
                    <a:pt x="1567290" y="6578439"/>
                  </a:lnTo>
                  <a:lnTo>
                    <a:pt x="1508588" y="6535186"/>
                  </a:lnTo>
                  <a:cubicBezTo>
                    <a:pt x="1263991" y="6345442"/>
                    <a:pt x="1038054" y="6122666"/>
                    <a:pt x="826498" y="5876034"/>
                  </a:cubicBezTo>
                  <a:cubicBezTo>
                    <a:pt x="261613" y="5217713"/>
                    <a:pt x="-239182" y="4250314"/>
                    <a:pt x="122403" y="3255655"/>
                  </a:cubicBezTo>
                  <a:cubicBezTo>
                    <a:pt x="607497" y="1921629"/>
                    <a:pt x="393040" y="1662857"/>
                    <a:pt x="1061197" y="984650"/>
                  </a:cubicBezTo>
                  <a:cubicBezTo>
                    <a:pt x="1729484" y="306444"/>
                    <a:pt x="2498060" y="0"/>
                    <a:pt x="3517682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4B3B35E8-1AF4-4D76-93A5-B0B0884083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96000" y="52997"/>
              <a:ext cx="6093362" cy="6805004"/>
            </a:xfrm>
            <a:custGeom>
              <a:avLst/>
              <a:gdLst>
                <a:gd name="connsiteX0" fmla="*/ 5890490 w 5890490"/>
                <a:gd name="connsiteY0" fmla="*/ 5389037 h 6578439"/>
                <a:gd name="connsiteX1" fmla="*/ 5890490 w 5890490"/>
                <a:gd name="connsiteY1" fmla="*/ 5855587 h 6578439"/>
                <a:gd name="connsiteX2" fmla="*/ 5784593 w 5890490"/>
                <a:gd name="connsiteY2" fmla="*/ 5962054 h 6578439"/>
                <a:gd name="connsiteX3" fmla="*/ 5663414 w 5890490"/>
                <a:gd name="connsiteY3" fmla="*/ 6082564 h 6578439"/>
                <a:gd name="connsiteX4" fmla="*/ 5147099 w 5890490"/>
                <a:gd name="connsiteY4" fmla="*/ 6547726 h 6578439"/>
                <a:gd name="connsiteX5" fmla="*/ 5105015 w 5890490"/>
                <a:gd name="connsiteY5" fmla="*/ 6578439 h 6578439"/>
                <a:gd name="connsiteX6" fmla="*/ 4385601 w 5890490"/>
                <a:gd name="connsiteY6" fmla="*/ 6578439 h 6578439"/>
                <a:gd name="connsiteX7" fmla="*/ 4507252 w 5890490"/>
                <a:gd name="connsiteY7" fmla="*/ 6515968 h 6578439"/>
                <a:gd name="connsiteX8" fmla="*/ 4909330 w 5890490"/>
                <a:gd name="connsiteY8" fmla="*/ 6253453 h 6578439"/>
                <a:gd name="connsiteX9" fmla="*/ 5411374 w 5890490"/>
                <a:gd name="connsiteY9" fmla="*/ 5828544 h 6578439"/>
                <a:gd name="connsiteX10" fmla="*/ 5533570 w 5890490"/>
                <a:gd name="connsiteY10" fmla="*/ 5714534 h 6578439"/>
                <a:gd name="connsiteX11" fmla="*/ 5657425 w 5890490"/>
                <a:gd name="connsiteY11" fmla="*/ 5597650 h 6578439"/>
                <a:gd name="connsiteX12" fmla="*/ 3336813 w 5890490"/>
                <a:gd name="connsiteY12" fmla="*/ 499 h 6578439"/>
                <a:gd name="connsiteX13" fmla="*/ 3513674 w 5890490"/>
                <a:gd name="connsiteY13" fmla="*/ 1202 h 6578439"/>
                <a:gd name="connsiteX14" fmla="*/ 3602743 w 5890490"/>
                <a:gd name="connsiteY14" fmla="*/ 4827 h 6578439"/>
                <a:gd name="connsiteX15" fmla="*/ 3647213 w 5890490"/>
                <a:gd name="connsiteY15" fmla="*/ 6703 h 6578439"/>
                <a:gd name="connsiteX16" fmla="*/ 3691684 w 5890490"/>
                <a:gd name="connsiteY16" fmla="*/ 9453 h 6578439"/>
                <a:gd name="connsiteX17" fmla="*/ 3868927 w 5890490"/>
                <a:gd name="connsiteY17" fmla="*/ 27080 h 6578439"/>
                <a:gd name="connsiteX18" fmla="*/ 5200872 w 5890490"/>
                <a:gd name="connsiteY18" fmla="*/ 472240 h 6578439"/>
                <a:gd name="connsiteX19" fmla="*/ 5772711 w 5890490"/>
                <a:gd name="connsiteY19" fmla="*/ 866334 h 6578439"/>
                <a:gd name="connsiteX20" fmla="*/ 5890490 w 5890490"/>
                <a:gd name="connsiteY20" fmla="*/ 972426 h 6578439"/>
                <a:gd name="connsiteX21" fmla="*/ 5890490 w 5890490"/>
                <a:gd name="connsiteY21" fmla="*/ 1158576 h 6578439"/>
                <a:gd name="connsiteX22" fmla="*/ 5676045 w 5890490"/>
                <a:gd name="connsiteY22" fmla="*/ 986969 h 6578439"/>
                <a:gd name="connsiteX23" fmla="*/ 5103776 w 5890490"/>
                <a:gd name="connsiteY23" fmla="*/ 655879 h 6578439"/>
                <a:gd name="connsiteX24" fmla="*/ 4482465 w 5890490"/>
                <a:gd name="connsiteY24" fmla="*/ 440363 h 6578439"/>
                <a:gd name="connsiteX25" fmla="*/ 4402444 w 5890490"/>
                <a:gd name="connsiteY25" fmla="*/ 422111 h 6578439"/>
                <a:gd name="connsiteX26" fmla="*/ 4322423 w 5890490"/>
                <a:gd name="connsiteY26" fmla="*/ 404610 h 6578439"/>
                <a:gd name="connsiteX27" fmla="*/ 4241892 w 5890490"/>
                <a:gd name="connsiteY27" fmla="*/ 389858 h 6578439"/>
                <a:gd name="connsiteX28" fmla="*/ 4201627 w 5890490"/>
                <a:gd name="connsiteY28" fmla="*/ 382483 h 6578439"/>
                <a:gd name="connsiteX29" fmla="*/ 4161234 w 5890490"/>
                <a:gd name="connsiteY29" fmla="*/ 375857 h 6578439"/>
                <a:gd name="connsiteX30" fmla="*/ 3999280 w 5890490"/>
                <a:gd name="connsiteY30" fmla="*/ 353606 h 6578439"/>
                <a:gd name="connsiteX31" fmla="*/ 3836817 w 5890490"/>
                <a:gd name="connsiteY31" fmla="*/ 338480 h 6578439"/>
                <a:gd name="connsiteX32" fmla="*/ 3673972 w 5890490"/>
                <a:gd name="connsiteY32" fmla="*/ 330604 h 6578439"/>
                <a:gd name="connsiteX33" fmla="*/ 3511126 w 5890490"/>
                <a:gd name="connsiteY33" fmla="*/ 328978 h 6578439"/>
                <a:gd name="connsiteX34" fmla="*/ 3183142 w 5890490"/>
                <a:gd name="connsiteY34" fmla="*/ 342854 h 6578439"/>
                <a:gd name="connsiteX35" fmla="*/ 2541444 w 5890490"/>
                <a:gd name="connsiteY35" fmla="*/ 439988 h 6578439"/>
                <a:gd name="connsiteX36" fmla="*/ 1933895 w 5890490"/>
                <a:gd name="connsiteY36" fmla="*/ 650505 h 6578439"/>
                <a:gd name="connsiteX37" fmla="*/ 1378079 w 5890490"/>
                <a:gd name="connsiteY37" fmla="*/ 983905 h 6578439"/>
                <a:gd name="connsiteX38" fmla="*/ 1312967 w 5890490"/>
                <a:gd name="connsiteY38" fmla="*/ 1033660 h 6578439"/>
                <a:gd name="connsiteX39" fmla="*/ 1248364 w 5890490"/>
                <a:gd name="connsiteY39" fmla="*/ 1084413 h 6578439"/>
                <a:gd name="connsiteX40" fmla="*/ 1185163 w 5890490"/>
                <a:gd name="connsiteY40" fmla="*/ 1137168 h 6578439"/>
                <a:gd name="connsiteX41" fmla="*/ 1122852 w 5890490"/>
                <a:gd name="connsiteY41" fmla="*/ 1190922 h 6578439"/>
                <a:gd name="connsiteX42" fmla="*/ 892092 w 5890490"/>
                <a:gd name="connsiteY42" fmla="*/ 1421440 h 6578439"/>
                <a:gd name="connsiteX43" fmla="*/ 707202 w 5890490"/>
                <a:gd name="connsiteY43" fmla="*/ 1684212 h 6578439"/>
                <a:gd name="connsiteX44" fmla="*/ 670121 w 5890490"/>
                <a:gd name="connsiteY44" fmla="*/ 1756093 h 6578439"/>
                <a:gd name="connsiteX45" fmla="*/ 637630 w 5890490"/>
                <a:gd name="connsiteY45" fmla="*/ 1830724 h 6578439"/>
                <a:gd name="connsiteX46" fmla="*/ 607685 w 5890490"/>
                <a:gd name="connsiteY46" fmla="*/ 1907105 h 6578439"/>
                <a:gd name="connsiteX47" fmla="*/ 580034 w 5890490"/>
                <a:gd name="connsiteY47" fmla="*/ 1984986 h 6578439"/>
                <a:gd name="connsiteX48" fmla="*/ 481919 w 5890490"/>
                <a:gd name="connsiteY48" fmla="*/ 2304386 h 6578439"/>
                <a:gd name="connsiteX49" fmla="*/ 433881 w 5890490"/>
                <a:gd name="connsiteY49" fmla="*/ 2465399 h 6578439"/>
                <a:gd name="connsiteX50" fmla="*/ 384442 w 5890490"/>
                <a:gd name="connsiteY50" fmla="*/ 2626163 h 6578439"/>
                <a:gd name="connsiteX51" fmla="*/ 166039 w 5890490"/>
                <a:gd name="connsiteY51" fmla="*/ 3261338 h 6578439"/>
                <a:gd name="connsiteX52" fmla="*/ 56202 w 5890490"/>
                <a:gd name="connsiteY52" fmla="*/ 3910265 h 6578439"/>
                <a:gd name="connsiteX53" fmla="*/ 93664 w 5890490"/>
                <a:gd name="connsiteY53" fmla="*/ 4237292 h 6578439"/>
                <a:gd name="connsiteX54" fmla="*/ 111758 w 5890490"/>
                <a:gd name="connsiteY54" fmla="*/ 4317548 h 6578439"/>
                <a:gd name="connsiteX55" fmla="*/ 133038 w 5890490"/>
                <a:gd name="connsiteY55" fmla="*/ 4397054 h 6578439"/>
                <a:gd name="connsiteX56" fmla="*/ 157757 w 5890490"/>
                <a:gd name="connsiteY56" fmla="*/ 4475560 h 6578439"/>
                <a:gd name="connsiteX57" fmla="*/ 185153 w 5890490"/>
                <a:gd name="connsiteY57" fmla="*/ 4553066 h 6578439"/>
                <a:gd name="connsiteX58" fmla="*/ 493642 w 5890490"/>
                <a:gd name="connsiteY58" fmla="*/ 5132239 h 6578439"/>
                <a:gd name="connsiteX59" fmla="*/ 914391 w 5890490"/>
                <a:gd name="connsiteY59" fmla="*/ 5636528 h 6578439"/>
                <a:gd name="connsiteX60" fmla="*/ 1402034 w 5890490"/>
                <a:gd name="connsiteY60" fmla="*/ 6076188 h 6578439"/>
                <a:gd name="connsiteX61" fmla="*/ 1664397 w 5890490"/>
                <a:gd name="connsiteY61" fmla="*/ 6267079 h 6578439"/>
                <a:gd name="connsiteX62" fmla="*/ 1938992 w 5890490"/>
                <a:gd name="connsiteY62" fmla="*/ 6434343 h 6578439"/>
                <a:gd name="connsiteX63" fmla="*/ 2225931 w 5890490"/>
                <a:gd name="connsiteY63" fmla="*/ 6574322 h 6578439"/>
                <a:gd name="connsiteX64" fmla="*/ 2236328 w 5890490"/>
                <a:gd name="connsiteY64" fmla="*/ 6578439 h 6578439"/>
                <a:gd name="connsiteX65" fmla="*/ 1504665 w 5890490"/>
                <a:gd name="connsiteY65" fmla="*/ 6578439 h 6578439"/>
                <a:gd name="connsiteX66" fmla="*/ 1456827 w 5890490"/>
                <a:gd name="connsiteY66" fmla="*/ 6543476 h 6578439"/>
                <a:gd name="connsiteX67" fmla="*/ 1188475 w 5890490"/>
                <a:gd name="connsiteY67" fmla="*/ 6314083 h 6578439"/>
                <a:gd name="connsiteX68" fmla="*/ 721728 w 5890490"/>
                <a:gd name="connsiteY68" fmla="*/ 5798666 h 6578439"/>
                <a:gd name="connsiteX69" fmla="*/ 344175 w 5890490"/>
                <a:gd name="connsiteY69" fmla="*/ 5219495 h 6578439"/>
                <a:gd name="connsiteX70" fmla="*/ 87293 w 5890490"/>
                <a:gd name="connsiteY70" fmla="*/ 4583569 h 6578439"/>
                <a:gd name="connsiteX71" fmla="*/ 65886 w 5890490"/>
                <a:gd name="connsiteY71" fmla="*/ 4500813 h 6578439"/>
                <a:gd name="connsiteX72" fmla="*/ 47409 w 5890490"/>
                <a:gd name="connsiteY72" fmla="*/ 4417431 h 6578439"/>
                <a:gd name="connsiteX73" fmla="*/ 39000 w 5890490"/>
                <a:gd name="connsiteY73" fmla="*/ 4375677 h 6578439"/>
                <a:gd name="connsiteX74" fmla="*/ 31610 w 5890490"/>
                <a:gd name="connsiteY74" fmla="*/ 4333674 h 6578439"/>
                <a:gd name="connsiteX75" fmla="*/ 18868 w 5890490"/>
                <a:gd name="connsiteY75" fmla="*/ 4249417 h 6578439"/>
                <a:gd name="connsiteX76" fmla="*/ 646 w 5890490"/>
                <a:gd name="connsiteY76" fmla="*/ 3910265 h 6578439"/>
                <a:gd name="connsiteX77" fmla="*/ 130234 w 5890490"/>
                <a:gd name="connsiteY77" fmla="*/ 3248337 h 6578439"/>
                <a:gd name="connsiteX78" fmla="*/ 335383 w 5890490"/>
                <a:gd name="connsiteY78" fmla="*/ 2611911 h 6578439"/>
                <a:gd name="connsiteX79" fmla="*/ 487272 w 5890490"/>
                <a:gd name="connsiteY79" fmla="*/ 1958609 h 6578439"/>
                <a:gd name="connsiteX80" fmla="*/ 508550 w 5890490"/>
                <a:gd name="connsiteY80" fmla="*/ 1876227 h 6578439"/>
                <a:gd name="connsiteX81" fmla="*/ 531742 w 5890490"/>
                <a:gd name="connsiteY81" fmla="*/ 1793721 h 6578439"/>
                <a:gd name="connsiteX82" fmla="*/ 558245 w 5890490"/>
                <a:gd name="connsiteY82" fmla="*/ 1711465 h 6578439"/>
                <a:gd name="connsiteX83" fmla="*/ 590100 w 5890490"/>
                <a:gd name="connsiteY83" fmla="*/ 1630332 h 6578439"/>
                <a:gd name="connsiteX84" fmla="*/ 758680 w 5890490"/>
                <a:gd name="connsiteY84" fmla="*/ 1322433 h 6578439"/>
                <a:gd name="connsiteX85" fmla="*/ 976317 w 5890490"/>
                <a:gd name="connsiteY85" fmla="*/ 1049286 h 6578439"/>
                <a:gd name="connsiteX86" fmla="*/ 1035314 w 5890490"/>
                <a:gd name="connsiteY86" fmla="*/ 985406 h 6578439"/>
                <a:gd name="connsiteX87" fmla="*/ 1095329 w 5890490"/>
                <a:gd name="connsiteY87" fmla="*/ 922526 h 6578439"/>
                <a:gd name="connsiteX88" fmla="*/ 1157384 w 5890490"/>
                <a:gd name="connsiteY88" fmla="*/ 861271 h 6578439"/>
                <a:gd name="connsiteX89" fmla="*/ 1220841 w 5890490"/>
                <a:gd name="connsiteY89" fmla="*/ 801017 h 6578439"/>
                <a:gd name="connsiteX90" fmla="*/ 1286462 w 5890490"/>
                <a:gd name="connsiteY90" fmla="*/ 742886 h 6578439"/>
                <a:gd name="connsiteX91" fmla="*/ 1353233 w 5890490"/>
                <a:gd name="connsiteY91" fmla="*/ 685632 h 6578439"/>
                <a:gd name="connsiteX92" fmla="*/ 1369924 w 5890490"/>
                <a:gd name="connsiteY92" fmla="*/ 671256 h 6578439"/>
                <a:gd name="connsiteX93" fmla="*/ 1387380 w 5890490"/>
                <a:gd name="connsiteY93" fmla="*/ 657755 h 6578439"/>
                <a:gd name="connsiteX94" fmla="*/ 1422422 w 5890490"/>
                <a:gd name="connsiteY94" fmla="*/ 630877 h 6578439"/>
                <a:gd name="connsiteX95" fmla="*/ 1492759 w 5890490"/>
                <a:gd name="connsiteY95" fmla="*/ 577248 h 6578439"/>
                <a:gd name="connsiteX96" fmla="*/ 1528820 w 5890490"/>
                <a:gd name="connsiteY96" fmla="*/ 551496 h 6578439"/>
                <a:gd name="connsiteX97" fmla="*/ 1565390 w 5890490"/>
                <a:gd name="connsiteY97" fmla="*/ 526370 h 6578439"/>
                <a:gd name="connsiteX98" fmla="*/ 1639040 w 5890490"/>
                <a:gd name="connsiteY98" fmla="*/ 476490 h 6578439"/>
                <a:gd name="connsiteX99" fmla="*/ 1792075 w 5890490"/>
                <a:gd name="connsiteY99" fmla="*/ 384859 h 6578439"/>
                <a:gd name="connsiteX100" fmla="*/ 2455943 w 5890490"/>
                <a:gd name="connsiteY100" fmla="*/ 117836 h 6578439"/>
                <a:gd name="connsiteX101" fmla="*/ 3159952 w 5890490"/>
                <a:gd name="connsiteY101" fmla="*/ 7203 h 6578439"/>
                <a:gd name="connsiteX102" fmla="*/ 3336813 w 5890490"/>
                <a:gd name="connsiteY102" fmla="*/ 499 h 6578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5890490" h="6578439">
                  <a:moveTo>
                    <a:pt x="5890490" y="5389037"/>
                  </a:moveTo>
                  <a:lnTo>
                    <a:pt x="5890490" y="5855587"/>
                  </a:lnTo>
                  <a:lnTo>
                    <a:pt x="5784593" y="5962054"/>
                  </a:lnTo>
                  <a:cubicBezTo>
                    <a:pt x="5744454" y="6002308"/>
                    <a:pt x="5704062" y="6042436"/>
                    <a:pt x="5663414" y="6082564"/>
                  </a:cubicBezTo>
                  <a:cubicBezTo>
                    <a:pt x="5500314" y="6242577"/>
                    <a:pt x="5330970" y="6400714"/>
                    <a:pt x="5147099" y="6547726"/>
                  </a:cubicBezTo>
                  <a:lnTo>
                    <a:pt x="5105015" y="6578439"/>
                  </a:lnTo>
                  <a:lnTo>
                    <a:pt x="4385601" y="6578439"/>
                  </a:lnTo>
                  <a:lnTo>
                    <a:pt x="4507252" y="6515968"/>
                  </a:lnTo>
                  <a:cubicBezTo>
                    <a:pt x="4645901" y="6439679"/>
                    <a:pt x="4779837" y="6350961"/>
                    <a:pt x="4909330" y="6253453"/>
                  </a:cubicBezTo>
                  <a:cubicBezTo>
                    <a:pt x="5082369" y="6123567"/>
                    <a:pt x="5248145" y="5979180"/>
                    <a:pt x="5411374" y="5828544"/>
                  </a:cubicBezTo>
                  <a:cubicBezTo>
                    <a:pt x="5452149" y="5790791"/>
                    <a:pt x="5492924" y="5752788"/>
                    <a:pt x="5533570" y="5714534"/>
                  </a:cubicBezTo>
                  <a:lnTo>
                    <a:pt x="5657425" y="5597650"/>
                  </a:lnTo>
                  <a:close/>
                  <a:moveTo>
                    <a:pt x="3336813" y="499"/>
                  </a:moveTo>
                  <a:cubicBezTo>
                    <a:pt x="3395682" y="-392"/>
                    <a:pt x="3454550" y="-48"/>
                    <a:pt x="3513674" y="1202"/>
                  </a:cubicBezTo>
                  <a:lnTo>
                    <a:pt x="3602743" y="4827"/>
                  </a:lnTo>
                  <a:lnTo>
                    <a:pt x="3647213" y="6703"/>
                  </a:lnTo>
                  <a:cubicBezTo>
                    <a:pt x="3661994" y="7327"/>
                    <a:pt x="3676903" y="7703"/>
                    <a:pt x="3691684" y="9453"/>
                  </a:cubicBezTo>
                  <a:lnTo>
                    <a:pt x="3868927" y="27080"/>
                  </a:lnTo>
                  <a:cubicBezTo>
                    <a:pt x="4340645" y="85584"/>
                    <a:pt x="4795160" y="243221"/>
                    <a:pt x="5200872" y="472240"/>
                  </a:cubicBezTo>
                  <a:cubicBezTo>
                    <a:pt x="5403855" y="587124"/>
                    <a:pt x="5594988" y="719447"/>
                    <a:pt x="5772711" y="866334"/>
                  </a:cubicBezTo>
                  <a:lnTo>
                    <a:pt x="5890490" y="972426"/>
                  </a:lnTo>
                  <a:lnTo>
                    <a:pt x="5890490" y="1158576"/>
                  </a:lnTo>
                  <a:lnTo>
                    <a:pt x="5676045" y="986969"/>
                  </a:lnTo>
                  <a:cubicBezTo>
                    <a:pt x="5496587" y="857740"/>
                    <a:pt x="5304275" y="746699"/>
                    <a:pt x="5103776" y="655879"/>
                  </a:cubicBezTo>
                  <a:cubicBezTo>
                    <a:pt x="4903214" y="564747"/>
                    <a:pt x="4695006" y="492492"/>
                    <a:pt x="4482465" y="440363"/>
                  </a:cubicBezTo>
                  <a:lnTo>
                    <a:pt x="4402444" y="422111"/>
                  </a:lnTo>
                  <a:cubicBezTo>
                    <a:pt x="4375813" y="416111"/>
                    <a:pt x="4349436" y="408859"/>
                    <a:pt x="4322423" y="404610"/>
                  </a:cubicBezTo>
                  <a:lnTo>
                    <a:pt x="4241892" y="389858"/>
                  </a:lnTo>
                  <a:lnTo>
                    <a:pt x="4201627" y="382483"/>
                  </a:lnTo>
                  <a:cubicBezTo>
                    <a:pt x="4188248" y="379983"/>
                    <a:pt x="4174869" y="377483"/>
                    <a:pt x="4161234" y="375857"/>
                  </a:cubicBezTo>
                  <a:cubicBezTo>
                    <a:pt x="4107208" y="368482"/>
                    <a:pt x="4053308" y="360482"/>
                    <a:pt x="3999280" y="353606"/>
                  </a:cubicBezTo>
                  <a:cubicBezTo>
                    <a:pt x="3944999" y="348855"/>
                    <a:pt x="3890844" y="343854"/>
                    <a:pt x="3836817" y="338480"/>
                  </a:cubicBezTo>
                  <a:lnTo>
                    <a:pt x="3673972" y="330604"/>
                  </a:lnTo>
                  <a:cubicBezTo>
                    <a:pt x="3619690" y="329104"/>
                    <a:pt x="3565281" y="329604"/>
                    <a:pt x="3511126" y="328978"/>
                  </a:cubicBezTo>
                  <a:cubicBezTo>
                    <a:pt x="3402054" y="330728"/>
                    <a:pt x="3291706" y="334604"/>
                    <a:pt x="3183142" y="342854"/>
                  </a:cubicBezTo>
                  <a:cubicBezTo>
                    <a:pt x="2965505" y="358855"/>
                    <a:pt x="2750670" y="389733"/>
                    <a:pt x="2541444" y="439988"/>
                  </a:cubicBezTo>
                  <a:cubicBezTo>
                    <a:pt x="2332216" y="490117"/>
                    <a:pt x="2128850" y="559997"/>
                    <a:pt x="1933895" y="650505"/>
                  </a:cubicBezTo>
                  <a:cubicBezTo>
                    <a:pt x="1738939" y="741261"/>
                    <a:pt x="1553540" y="854146"/>
                    <a:pt x="1378079" y="983905"/>
                  </a:cubicBezTo>
                  <a:lnTo>
                    <a:pt x="1312967" y="1033660"/>
                  </a:lnTo>
                  <a:cubicBezTo>
                    <a:pt x="1291178" y="1050286"/>
                    <a:pt x="1269006" y="1066412"/>
                    <a:pt x="1248364" y="1084413"/>
                  </a:cubicBezTo>
                  <a:lnTo>
                    <a:pt x="1185163" y="1137168"/>
                  </a:lnTo>
                  <a:cubicBezTo>
                    <a:pt x="1164138" y="1154794"/>
                    <a:pt x="1142603" y="1172046"/>
                    <a:pt x="1122852" y="1190922"/>
                  </a:cubicBezTo>
                  <a:cubicBezTo>
                    <a:pt x="1041557" y="1264303"/>
                    <a:pt x="961663" y="1339309"/>
                    <a:pt x="892092" y="1421440"/>
                  </a:cubicBezTo>
                  <a:cubicBezTo>
                    <a:pt x="819589" y="1501822"/>
                    <a:pt x="759827" y="1590329"/>
                    <a:pt x="707202" y="1684212"/>
                  </a:cubicBezTo>
                  <a:cubicBezTo>
                    <a:pt x="694715" y="1708089"/>
                    <a:pt x="682227" y="1731841"/>
                    <a:pt x="670121" y="1756093"/>
                  </a:cubicBezTo>
                  <a:lnTo>
                    <a:pt x="637630" y="1830724"/>
                  </a:lnTo>
                  <a:cubicBezTo>
                    <a:pt x="626161" y="1855350"/>
                    <a:pt x="617624" y="1881603"/>
                    <a:pt x="607685" y="1907105"/>
                  </a:cubicBezTo>
                  <a:cubicBezTo>
                    <a:pt x="598128" y="1932857"/>
                    <a:pt x="588317" y="1958483"/>
                    <a:pt x="580034" y="1984986"/>
                  </a:cubicBezTo>
                  <a:cubicBezTo>
                    <a:pt x="544611" y="2089620"/>
                    <a:pt x="513393" y="2197128"/>
                    <a:pt x="481919" y="2304386"/>
                  </a:cubicBezTo>
                  <a:lnTo>
                    <a:pt x="433881" y="2465399"/>
                  </a:lnTo>
                  <a:lnTo>
                    <a:pt x="384442" y="2626163"/>
                  </a:lnTo>
                  <a:cubicBezTo>
                    <a:pt x="317672" y="2839680"/>
                    <a:pt x="243129" y="3050946"/>
                    <a:pt x="166039" y="3261338"/>
                  </a:cubicBezTo>
                  <a:cubicBezTo>
                    <a:pt x="88822" y="3468979"/>
                    <a:pt x="50850" y="3690248"/>
                    <a:pt x="56202" y="3910265"/>
                  </a:cubicBezTo>
                  <a:cubicBezTo>
                    <a:pt x="58495" y="4020274"/>
                    <a:pt x="71493" y="4129783"/>
                    <a:pt x="93664" y="4237292"/>
                  </a:cubicBezTo>
                  <a:cubicBezTo>
                    <a:pt x="99143" y="4264168"/>
                    <a:pt x="104623" y="4291045"/>
                    <a:pt x="111758" y="4317548"/>
                  </a:cubicBezTo>
                  <a:cubicBezTo>
                    <a:pt x="118384" y="4344176"/>
                    <a:pt x="124627" y="4370802"/>
                    <a:pt x="133038" y="4397054"/>
                  </a:cubicBezTo>
                  <a:cubicBezTo>
                    <a:pt x="140810" y="4423307"/>
                    <a:pt x="148456" y="4449683"/>
                    <a:pt x="157757" y="4475560"/>
                  </a:cubicBezTo>
                  <a:cubicBezTo>
                    <a:pt x="166549" y="4501562"/>
                    <a:pt x="175087" y="4527564"/>
                    <a:pt x="185153" y="4553066"/>
                  </a:cubicBezTo>
                  <a:cubicBezTo>
                    <a:pt x="262371" y="4758458"/>
                    <a:pt x="368895" y="4951974"/>
                    <a:pt x="493642" y="5132239"/>
                  </a:cubicBezTo>
                  <a:cubicBezTo>
                    <a:pt x="618389" y="5312627"/>
                    <a:pt x="760846" y="5480391"/>
                    <a:pt x="914391" y="5636528"/>
                  </a:cubicBezTo>
                  <a:cubicBezTo>
                    <a:pt x="1069081" y="5793166"/>
                    <a:pt x="1231544" y="5941677"/>
                    <a:pt x="1402034" y="6076188"/>
                  </a:cubicBezTo>
                  <a:cubicBezTo>
                    <a:pt x="1487535" y="6143320"/>
                    <a:pt x="1574565" y="6207574"/>
                    <a:pt x="1664397" y="6267079"/>
                  </a:cubicBezTo>
                  <a:cubicBezTo>
                    <a:pt x="1753592" y="6327459"/>
                    <a:pt x="1845336" y="6383088"/>
                    <a:pt x="1938992" y="6434343"/>
                  </a:cubicBezTo>
                  <a:cubicBezTo>
                    <a:pt x="2032647" y="6485659"/>
                    <a:pt x="2128309" y="6532600"/>
                    <a:pt x="2225931" y="6574322"/>
                  </a:cubicBezTo>
                  <a:lnTo>
                    <a:pt x="2236328" y="6578439"/>
                  </a:lnTo>
                  <a:lnTo>
                    <a:pt x="1504665" y="6578439"/>
                  </a:lnTo>
                  <a:lnTo>
                    <a:pt x="1456827" y="6543476"/>
                  </a:lnTo>
                  <a:cubicBezTo>
                    <a:pt x="1363554" y="6470595"/>
                    <a:pt x="1273848" y="6394340"/>
                    <a:pt x="1188475" y="6314083"/>
                  </a:cubicBezTo>
                  <a:cubicBezTo>
                    <a:pt x="1017856" y="6153445"/>
                    <a:pt x="863803" y="5979931"/>
                    <a:pt x="721728" y="5798666"/>
                  </a:cubicBezTo>
                  <a:cubicBezTo>
                    <a:pt x="579397" y="5616027"/>
                    <a:pt x="452103" y="5422511"/>
                    <a:pt x="344175" y="5219495"/>
                  </a:cubicBezTo>
                  <a:cubicBezTo>
                    <a:pt x="236505" y="5016354"/>
                    <a:pt x="147946" y="4803586"/>
                    <a:pt x="87293" y="4583569"/>
                  </a:cubicBezTo>
                  <a:cubicBezTo>
                    <a:pt x="79138" y="4556193"/>
                    <a:pt x="72639" y="4528440"/>
                    <a:pt x="65886" y="4500813"/>
                  </a:cubicBezTo>
                  <a:cubicBezTo>
                    <a:pt x="58751" y="4473311"/>
                    <a:pt x="53144" y="4445308"/>
                    <a:pt x="47409" y="4417431"/>
                  </a:cubicBezTo>
                  <a:cubicBezTo>
                    <a:pt x="44733" y="4403430"/>
                    <a:pt x="41294" y="4389679"/>
                    <a:pt x="39000" y="4375677"/>
                  </a:cubicBezTo>
                  <a:lnTo>
                    <a:pt x="31610" y="4333674"/>
                  </a:lnTo>
                  <a:cubicBezTo>
                    <a:pt x="26258" y="4305797"/>
                    <a:pt x="22563" y="4277544"/>
                    <a:pt x="18868" y="4249417"/>
                  </a:cubicBezTo>
                  <a:cubicBezTo>
                    <a:pt x="4214" y="4136784"/>
                    <a:pt x="-2158" y="4023275"/>
                    <a:pt x="646" y="3910265"/>
                  </a:cubicBezTo>
                  <a:cubicBezTo>
                    <a:pt x="5997" y="3683872"/>
                    <a:pt x="50596" y="3459605"/>
                    <a:pt x="130234" y="3248337"/>
                  </a:cubicBezTo>
                  <a:cubicBezTo>
                    <a:pt x="207961" y="3039196"/>
                    <a:pt x="278044" y="2827179"/>
                    <a:pt x="335383" y="2611911"/>
                  </a:cubicBezTo>
                  <a:cubicBezTo>
                    <a:pt x="393743" y="2396644"/>
                    <a:pt x="435792" y="2178627"/>
                    <a:pt x="487272" y="1958609"/>
                  </a:cubicBezTo>
                  <a:cubicBezTo>
                    <a:pt x="493259" y="1931107"/>
                    <a:pt x="501287" y="1903730"/>
                    <a:pt x="508550" y="1876227"/>
                  </a:cubicBezTo>
                  <a:cubicBezTo>
                    <a:pt x="516195" y="1848725"/>
                    <a:pt x="522312" y="1820972"/>
                    <a:pt x="531742" y="1793721"/>
                  </a:cubicBezTo>
                  <a:lnTo>
                    <a:pt x="558245" y="1711465"/>
                  </a:lnTo>
                  <a:cubicBezTo>
                    <a:pt x="568439" y="1684337"/>
                    <a:pt x="579652" y="1657459"/>
                    <a:pt x="590100" y="1630332"/>
                  </a:cubicBezTo>
                  <a:cubicBezTo>
                    <a:pt x="635080" y="1523075"/>
                    <a:pt x="690637" y="1417566"/>
                    <a:pt x="758680" y="1322433"/>
                  </a:cubicBezTo>
                  <a:cubicBezTo>
                    <a:pt x="824430" y="1225051"/>
                    <a:pt x="899610" y="1136168"/>
                    <a:pt x="976317" y="1049286"/>
                  </a:cubicBezTo>
                  <a:cubicBezTo>
                    <a:pt x="995049" y="1027035"/>
                    <a:pt x="1015436" y="1006533"/>
                    <a:pt x="1035314" y="985406"/>
                  </a:cubicBezTo>
                  <a:lnTo>
                    <a:pt x="1095329" y="922526"/>
                  </a:lnTo>
                  <a:cubicBezTo>
                    <a:pt x="1114953" y="901149"/>
                    <a:pt x="1136359" y="881397"/>
                    <a:pt x="1157384" y="861271"/>
                  </a:cubicBezTo>
                  <a:lnTo>
                    <a:pt x="1220841" y="801017"/>
                  </a:lnTo>
                  <a:cubicBezTo>
                    <a:pt x="1241610" y="780514"/>
                    <a:pt x="1264418" y="762014"/>
                    <a:pt x="1286462" y="742886"/>
                  </a:cubicBezTo>
                  <a:lnTo>
                    <a:pt x="1353233" y="685632"/>
                  </a:lnTo>
                  <a:lnTo>
                    <a:pt x="1369924" y="671256"/>
                  </a:lnTo>
                  <a:cubicBezTo>
                    <a:pt x="1375658" y="666631"/>
                    <a:pt x="1381520" y="662255"/>
                    <a:pt x="1387380" y="657755"/>
                  </a:cubicBezTo>
                  <a:lnTo>
                    <a:pt x="1422422" y="630877"/>
                  </a:lnTo>
                  <a:lnTo>
                    <a:pt x="1492759" y="577248"/>
                  </a:lnTo>
                  <a:cubicBezTo>
                    <a:pt x="1504355" y="567997"/>
                    <a:pt x="1516714" y="559997"/>
                    <a:pt x="1528820" y="551496"/>
                  </a:cubicBezTo>
                  <a:lnTo>
                    <a:pt x="1565390" y="526370"/>
                  </a:lnTo>
                  <a:lnTo>
                    <a:pt x="1639040" y="476490"/>
                  </a:lnTo>
                  <a:cubicBezTo>
                    <a:pt x="1689754" y="445613"/>
                    <a:pt x="1740723" y="414986"/>
                    <a:pt x="1792075" y="384859"/>
                  </a:cubicBezTo>
                  <a:cubicBezTo>
                    <a:pt x="2000282" y="268724"/>
                    <a:pt x="2224927" y="179467"/>
                    <a:pt x="2455943" y="117836"/>
                  </a:cubicBezTo>
                  <a:cubicBezTo>
                    <a:pt x="2687088" y="55957"/>
                    <a:pt x="2923964" y="21204"/>
                    <a:pt x="3159952" y="7203"/>
                  </a:cubicBezTo>
                  <a:cubicBezTo>
                    <a:pt x="3219076" y="3515"/>
                    <a:pt x="3277945" y="1389"/>
                    <a:pt x="3336813" y="49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66A5627-FD58-4EB0-931F-EEB9A826DE5A}"/>
              </a:ext>
            </a:extLst>
          </p:cNvPr>
          <p:cNvSpPr txBox="1"/>
          <p:nvPr/>
        </p:nvSpPr>
        <p:spPr>
          <a:xfrm>
            <a:off x="804672" y="3121701"/>
            <a:ext cx="3658053" cy="178651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4000" b="1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Activity Page: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D701B094-0692-46E6-AC59-10A33D3091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25360" y="1320799"/>
            <a:ext cx="3414395" cy="4762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995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439C5DDA-8103-4428-B0E5-2AC64932F9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4289" y="200916"/>
            <a:ext cx="2047818" cy="2856168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601F884F-E7FB-4D97-8E85-0EBFA3E95C10}"/>
              </a:ext>
            </a:extLst>
          </p:cNvPr>
          <p:cNvSpPr txBox="1"/>
          <p:nvPr/>
        </p:nvSpPr>
        <p:spPr>
          <a:xfrm>
            <a:off x="421240" y="308225"/>
            <a:ext cx="10130320" cy="652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0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What</a:t>
            </a:r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is your name</a:t>
            </a:r>
            <a:r>
              <a:rPr kumimoji="1" lang="en-US" altLang="ja-JP" sz="40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?</a:t>
            </a:r>
          </a:p>
          <a:p>
            <a:endParaRPr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2. </a:t>
            </a:r>
            <a:r>
              <a:rPr lang="en-US" altLang="ja-JP" sz="40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Where</a:t>
            </a:r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do you live</a:t>
            </a:r>
            <a:r>
              <a:rPr lang="en-US" altLang="ja-JP" sz="40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?</a:t>
            </a:r>
          </a:p>
          <a:p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  </a:t>
            </a:r>
          </a:p>
          <a:p>
            <a:endParaRPr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3. </a:t>
            </a:r>
            <a:r>
              <a:rPr kumimoji="1" lang="en-US" altLang="ja-JP" sz="40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When</a:t>
            </a:r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is your birthday</a:t>
            </a:r>
            <a:r>
              <a:rPr kumimoji="1" lang="en-US" altLang="ja-JP" sz="40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?</a:t>
            </a:r>
          </a:p>
          <a:p>
            <a:endParaRPr kumimoji="1"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7248373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439C5DDA-8103-4428-B0E5-2AC64932F9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4289" y="200916"/>
            <a:ext cx="2047818" cy="2856168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601F884F-E7FB-4D97-8E85-0EBFA3E95C10}"/>
              </a:ext>
            </a:extLst>
          </p:cNvPr>
          <p:cNvSpPr txBox="1"/>
          <p:nvPr/>
        </p:nvSpPr>
        <p:spPr>
          <a:xfrm>
            <a:off x="421240" y="308225"/>
            <a:ext cx="10130320" cy="652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What is your name?</a:t>
            </a:r>
          </a:p>
          <a:p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  My name is </a:t>
            </a:r>
            <a:r>
              <a:rPr lang="en-US" altLang="ja-JP" sz="4000" u="sng" dirty="0">
                <a:latin typeface="Cavolini" panose="03000502040302020204" pitchFamily="66" charset="0"/>
                <a:cs typeface="Cavolini" panose="03000502040302020204" pitchFamily="66" charset="0"/>
              </a:rPr>
              <a:t>Ms. Yano</a:t>
            </a:r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  <a:p>
            <a:endParaRPr kumimoji="1"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2. Where do you live?</a:t>
            </a:r>
          </a:p>
          <a:p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  </a:t>
            </a:r>
          </a:p>
          <a:p>
            <a:endParaRPr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3. When is your birthday?</a:t>
            </a:r>
          </a:p>
          <a:p>
            <a:endParaRPr kumimoji="1"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4569924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B21779B3-3105-420B-A344-E5EC127F3878}"/>
              </a:ext>
            </a:extLst>
          </p:cNvPr>
          <p:cNvSpPr txBox="1"/>
          <p:nvPr/>
        </p:nvSpPr>
        <p:spPr>
          <a:xfrm>
            <a:off x="7464614" y="1783959"/>
            <a:ext cx="4087306" cy="288911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5400" b="1" dirty="0">
                <a:latin typeface="+mj-lt"/>
                <a:ea typeface="+mj-ea"/>
                <a:cs typeface="+mj-cs"/>
              </a:rPr>
              <a:t>Spelling Test 33</a:t>
            </a:r>
            <a:endParaRPr lang="en-US" altLang="ja-JP" sz="5400" b="1" dirty="0"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kumimoji="1" lang="en-US" altLang="ja-JP" sz="5400" b="1" dirty="0">
              <a:latin typeface="+mj-lt"/>
              <a:ea typeface="+mj-ea"/>
              <a:cs typeface="+mj-cs"/>
            </a:endParaRPr>
          </a:p>
        </p:txBody>
      </p:sp>
      <p:sp>
        <p:nvSpPr>
          <p:cNvPr id="78" name="Freeform: Shape 77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61155C17-FCF0-4724-BAB3-CCCB058E0FA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92" r="2279" b="2"/>
          <a:stretch/>
        </p:blipFill>
        <p:spPr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14486235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 dir="vert"/>
      </p:transition>
    </mc:Choice>
    <mc:Fallback xmlns="">
      <p:transition spd="slow">
        <p:checker dir="vert"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439C5DDA-8103-4428-B0E5-2AC64932F9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4289" y="200916"/>
            <a:ext cx="2047818" cy="2856168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601F884F-E7FB-4D97-8E85-0EBFA3E95C10}"/>
              </a:ext>
            </a:extLst>
          </p:cNvPr>
          <p:cNvSpPr txBox="1"/>
          <p:nvPr/>
        </p:nvSpPr>
        <p:spPr>
          <a:xfrm>
            <a:off x="421240" y="308225"/>
            <a:ext cx="10130320" cy="652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What is your name?</a:t>
            </a:r>
          </a:p>
          <a:p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  My name is </a:t>
            </a:r>
            <a:r>
              <a:rPr lang="en-US" altLang="ja-JP" sz="4000" u="sng" dirty="0">
                <a:latin typeface="Cavolini" panose="03000502040302020204" pitchFamily="66" charset="0"/>
                <a:cs typeface="Cavolini" panose="03000502040302020204" pitchFamily="66" charset="0"/>
              </a:rPr>
              <a:t>Ms. Yano</a:t>
            </a:r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  <a:p>
            <a:endParaRPr kumimoji="1"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2. Where do you live?</a:t>
            </a:r>
          </a:p>
          <a:p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  I live in </a:t>
            </a:r>
            <a:r>
              <a:rPr lang="en-US" altLang="ja-JP" sz="4000" u="sng" dirty="0">
                <a:latin typeface="Cavolini" panose="03000502040302020204" pitchFamily="66" charset="0"/>
                <a:cs typeface="Cavolini" panose="03000502040302020204" pitchFamily="66" charset="0"/>
              </a:rPr>
              <a:t>Kitakyushu</a:t>
            </a:r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  <a:endParaRPr kumimoji="1"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3. When is your birthday?</a:t>
            </a:r>
          </a:p>
          <a:p>
            <a:endParaRPr kumimoji="1"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3272414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439C5DDA-8103-4428-B0E5-2AC64932F9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4289" y="200916"/>
            <a:ext cx="2047818" cy="2856168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601F884F-E7FB-4D97-8E85-0EBFA3E95C10}"/>
              </a:ext>
            </a:extLst>
          </p:cNvPr>
          <p:cNvSpPr txBox="1"/>
          <p:nvPr/>
        </p:nvSpPr>
        <p:spPr>
          <a:xfrm>
            <a:off x="421240" y="308225"/>
            <a:ext cx="10130320" cy="652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What is your name?</a:t>
            </a:r>
          </a:p>
          <a:p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  My name is </a:t>
            </a:r>
            <a:r>
              <a:rPr lang="en-US" altLang="ja-JP" sz="4000" u="sng" dirty="0">
                <a:latin typeface="Cavolini" panose="03000502040302020204" pitchFamily="66" charset="0"/>
                <a:cs typeface="Cavolini" panose="03000502040302020204" pitchFamily="66" charset="0"/>
              </a:rPr>
              <a:t>Ms. Yano</a:t>
            </a:r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  <a:p>
            <a:endParaRPr kumimoji="1"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2. Where do you live?</a:t>
            </a:r>
          </a:p>
          <a:p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  I live in </a:t>
            </a:r>
            <a:r>
              <a:rPr lang="en-US" altLang="ja-JP" sz="4000" u="sng" dirty="0">
                <a:latin typeface="Cavolini" panose="03000502040302020204" pitchFamily="66" charset="0"/>
                <a:cs typeface="Cavolini" panose="03000502040302020204" pitchFamily="66" charset="0"/>
              </a:rPr>
              <a:t>Kitakyushu</a:t>
            </a:r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  <a:endParaRPr kumimoji="1"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3. When is your birthday?</a:t>
            </a:r>
          </a:p>
          <a:p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  My birthday is </a:t>
            </a:r>
            <a:r>
              <a:rPr lang="en-US" altLang="ja-JP" sz="4000" u="sng" dirty="0">
                <a:latin typeface="Cavolini" panose="03000502040302020204" pitchFamily="66" charset="0"/>
                <a:cs typeface="Cavolini" panose="03000502040302020204" pitchFamily="66" charset="0"/>
              </a:rPr>
              <a:t>January 2</a:t>
            </a:r>
            <a:r>
              <a:rPr lang="en-US" altLang="ja-JP" sz="4000" u="sng" baseline="30000" dirty="0">
                <a:latin typeface="Cavolini" panose="03000502040302020204" pitchFamily="66" charset="0"/>
                <a:cs typeface="Cavolini" panose="03000502040302020204" pitchFamily="66" charset="0"/>
              </a:rPr>
              <a:t>nd</a:t>
            </a:r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  <a:endParaRPr kumimoji="1"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3262274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62576842-75D6-466B-BE3D-38C094F825D6}"/>
              </a:ext>
            </a:extLst>
          </p:cNvPr>
          <p:cNvSpPr txBox="1"/>
          <p:nvPr/>
        </p:nvSpPr>
        <p:spPr>
          <a:xfrm>
            <a:off x="7464614" y="1783959"/>
            <a:ext cx="4087306" cy="288911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5400" dirty="0">
                <a:latin typeface="+mj-lt"/>
                <a:ea typeface="+mj-ea"/>
                <a:cs typeface="+mj-cs"/>
              </a:rPr>
              <a:t>Tricky Words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5400" baseline="30000" dirty="0">
                <a:latin typeface="+mj-lt"/>
                <a:ea typeface="+mj-ea"/>
                <a:cs typeface="+mj-cs"/>
              </a:rPr>
              <a:t>6th </a:t>
            </a:r>
            <a:r>
              <a:rPr lang="en-US" altLang="ja-JP" sz="5400" dirty="0">
                <a:latin typeface="+mj-lt"/>
                <a:ea typeface="+mj-ea"/>
                <a:cs typeface="+mj-cs"/>
              </a:rPr>
              <a:t>set</a:t>
            </a:r>
            <a:endParaRPr kumimoji="1" lang="en-US" altLang="ja-JP" sz="5400" dirty="0">
              <a:latin typeface="+mj-lt"/>
              <a:ea typeface="+mj-ea"/>
              <a:cs typeface="+mj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383173CF-15F3-431A-A4F7-A1421FD4DAF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465" r="15026" b="-1"/>
          <a:stretch/>
        </p:blipFill>
        <p:spPr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5121638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rown flower に対する画像結果">
            <a:extLst>
              <a:ext uri="{FF2B5EF4-FFF2-40B4-BE49-F238E27FC236}">
                <a16:creationId xmlns:a16="http://schemas.microsoft.com/office/drawing/2014/main" id="{0DBD2521-D154-43BB-82E4-DBB40A3F8C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7891" y="148299"/>
            <a:ext cx="9363613" cy="5397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588E713-73FD-46DC-B27A-73C5B44C27AE}"/>
              </a:ext>
            </a:extLst>
          </p:cNvPr>
          <p:cNvSpPr txBox="1"/>
          <p:nvPr/>
        </p:nvSpPr>
        <p:spPr>
          <a:xfrm>
            <a:off x="3524036" y="1869897"/>
            <a:ext cx="5342562" cy="163121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0000" dirty="0">
                <a:latin typeface="Cavolini" panose="03000502040302020204" pitchFamily="66" charset="0"/>
                <a:cs typeface="Cavolini" panose="03000502040302020204" pitchFamily="66" charset="0"/>
              </a:rPr>
              <a:t>once</a:t>
            </a:r>
            <a:endParaRPr kumimoji="1" lang="ja-JP" altLang="en-US" sz="100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6421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rown flower に対する画像結果">
            <a:extLst>
              <a:ext uri="{FF2B5EF4-FFF2-40B4-BE49-F238E27FC236}">
                <a16:creationId xmlns:a16="http://schemas.microsoft.com/office/drawing/2014/main" id="{0DBD2521-D154-43BB-82E4-DBB40A3F8C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7891" y="148299"/>
            <a:ext cx="9363613" cy="5397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588E713-73FD-46DC-B27A-73C5B44C27AE}"/>
              </a:ext>
            </a:extLst>
          </p:cNvPr>
          <p:cNvSpPr txBox="1"/>
          <p:nvPr/>
        </p:nvSpPr>
        <p:spPr>
          <a:xfrm>
            <a:off x="3524036" y="1869897"/>
            <a:ext cx="5342562" cy="163121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0000" dirty="0">
                <a:latin typeface="Cavolini" panose="03000502040302020204" pitchFamily="66" charset="0"/>
                <a:cs typeface="Cavolini" panose="03000502040302020204" pitchFamily="66" charset="0"/>
              </a:rPr>
              <a:t>upon</a:t>
            </a:r>
            <a:endParaRPr kumimoji="1" lang="ja-JP" altLang="en-US" sz="100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872544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rown flower に対する画像結果">
            <a:extLst>
              <a:ext uri="{FF2B5EF4-FFF2-40B4-BE49-F238E27FC236}">
                <a16:creationId xmlns:a16="http://schemas.microsoft.com/office/drawing/2014/main" id="{0DBD2521-D154-43BB-82E4-DBB40A3F8C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7891" y="148299"/>
            <a:ext cx="9363613" cy="5397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588E713-73FD-46DC-B27A-73C5B44C27AE}"/>
              </a:ext>
            </a:extLst>
          </p:cNvPr>
          <p:cNvSpPr txBox="1"/>
          <p:nvPr/>
        </p:nvSpPr>
        <p:spPr>
          <a:xfrm>
            <a:off x="3524036" y="1869897"/>
            <a:ext cx="5342562" cy="163121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ja-JP" sz="10000" dirty="0">
                <a:latin typeface="Cavolini" panose="03000502040302020204" pitchFamily="66" charset="0"/>
                <a:cs typeface="Cavolini" panose="03000502040302020204" pitchFamily="66" charset="0"/>
              </a:rPr>
              <a:t>always</a:t>
            </a:r>
            <a:endParaRPr kumimoji="1" lang="ja-JP" altLang="en-US" sz="100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2058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rown flower に対する画像結果">
            <a:extLst>
              <a:ext uri="{FF2B5EF4-FFF2-40B4-BE49-F238E27FC236}">
                <a16:creationId xmlns:a16="http://schemas.microsoft.com/office/drawing/2014/main" id="{0DBD2521-D154-43BB-82E4-DBB40A3F8C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7891" y="148299"/>
            <a:ext cx="9363613" cy="5397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588E713-73FD-46DC-B27A-73C5B44C27AE}"/>
              </a:ext>
            </a:extLst>
          </p:cNvPr>
          <p:cNvSpPr txBox="1"/>
          <p:nvPr/>
        </p:nvSpPr>
        <p:spPr>
          <a:xfrm>
            <a:off x="3524036" y="1869897"/>
            <a:ext cx="5342562" cy="163121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ja-JP" sz="10000" dirty="0">
                <a:latin typeface="Cavolini" panose="03000502040302020204" pitchFamily="66" charset="0"/>
                <a:cs typeface="Cavolini" panose="03000502040302020204" pitchFamily="66" charset="0"/>
              </a:rPr>
              <a:t>also</a:t>
            </a:r>
            <a:endParaRPr kumimoji="1" lang="ja-JP" altLang="en-US" sz="100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502756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rown flower に対する画像結果">
            <a:extLst>
              <a:ext uri="{FF2B5EF4-FFF2-40B4-BE49-F238E27FC236}">
                <a16:creationId xmlns:a16="http://schemas.microsoft.com/office/drawing/2014/main" id="{0DBD2521-D154-43BB-82E4-DBB40A3F8C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7891" y="148299"/>
            <a:ext cx="9363613" cy="5397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588E713-73FD-46DC-B27A-73C5B44C27AE}"/>
              </a:ext>
            </a:extLst>
          </p:cNvPr>
          <p:cNvSpPr txBox="1"/>
          <p:nvPr/>
        </p:nvSpPr>
        <p:spPr>
          <a:xfrm>
            <a:off x="3524036" y="1869897"/>
            <a:ext cx="5342562" cy="163121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0000" dirty="0">
                <a:latin typeface="Cavolini" panose="03000502040302020204" pitchFamily="66" charset="0"/>
                <a:cs typeface="Cavolini" panose="03000502040302020204" pitchFamily="66" charset="0"/>
              </a:rPr>
              <a:t>of</a:t>
            </a:r>
            <a:endParaRPr kumimoji="1" lang="ja-JP" altLang="en-US" sz="100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00709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rown flower に対する画像結果">
            <a:extLst>
              <a:ext uri="{FF2B5EF4-FFF2-40B4-BE49-F238E27FC236}">
                <a16:creationId xmlns:a16="http://schemas.microsoft.com/office/drawing/2014/main" id="{0DBD2521-D154-43BB-82E4-DBB40A3F8C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7891" y="148299"/>
            <a:ext cx="9363613" cy="5397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588E713-73FD-46DC-B27A-73C5B44C27AE}"/>
              </a:ext>
            </a:extLst>
          </p:cNvPr>
          <p:cNvSpPr txBox="1"/>
          <p:nvPr/>
        </p:nvSpPr>
        <p:spPr>
          <a:xfrm>
            <a:off x="3524036" y="1869897"/>
            <a:ext cx="5342562" cy="163121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0000" dirty="0">
                <a:latin typeface="Cavolini" panose="03000502040302020204" pitchFamily="66" charset="0"/>
                <a:cs typeface="Cavolini" panose="03000502040302020204" pitchFamily="66" charset="0"/>
              </a:rPr>
              <a:t>eight</a:t>
            </a:r>
            <a:endParaRPr kumimoji="1" lang="ja-JP" altLang="en-US" sz="100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227188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rown flower に対する画像結果">
            <a:extLst>
              <a:ext uri="{FF2B5EF4-FFF2-40B4-BE49-F238E27FC236}">
                <a16:creationId xmlns:a16="http://schemas.microsoft.com/office/drawing/2014/main" id="{0DBD2521-D154-43BB-82E4-DBB40A3F8C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7891" y="148299"/>
            <a:ext cx="9363613" cy="5397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588E713-73FD-46DC-B27A-73C5B44C27AE}"/>
              </a:ext>
            </a:extLst>
          </p:cNvPr>
          <p:cNvSpPr txBox="1"/>
          <p:nvPr/>
        </p:nvSpPr>
        <p:spPr>
          <a:xfrm>
            <a:off x="3524036" y="1869897"/>
            <a:ext cx="5342562" cy="163121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0000" dirty="0">
                <a:latin typeface="Cavolini" panose="03000502040302020204" pitchFamily="66" charset="0"/>
                <a:cs typeface="Cavolini" panose="03000502040302020204" pitchFamily="66" charset="0"/>
              </a:rPr>
              <a:t>love</a:t>
            </a:r>
            <a:endParaRPr kumimoji="1" lang="ja-JP" altLang="en-US" sz="100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75870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C94F3E6-1FE0-4774-AF09-E34E7D395CCD}"/>
              </a:ext>
            </a:extLst>
          </p:cNvPr>
          <p:cNvSpPr txBox="1"/>
          <p:nvPr/>
        </p:nvSpPr>
        <p:spPr>
          <a:xfrm>
            <a:off x="1076960" y="430512"/>
            <a:ext cx="42367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yet</a:t>
            </a:r>
          </a:p>
          <a:p>
            <a:pPr marL="342900" indent="-342900">
              <a:buAutoNum type="arabicPeriod"/>
            </a:pPr>
            <a:endParaRPr kumimoji="1"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EA47209A-9AAD-4E4B-B430-0C1EB9EB5077}"/>
              </a:ext>
            </a:extLst>
          </p:cNvPr>
          <p:cNvSpPr txBox="1"/>
          <p:nvPr/>
        </p:nvSpPr>
        <p:spPr>
          <a:xfrm>
            <a:off x="5933212" y="430512"/>
            <a:ext cx="63398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210811245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rown flower に対する画像結果">
            <a:extLst>
              <a:ext uri="{FF2B5EF4-FFF2-40B4-BE49-F238E27FC236}">
                <a16:creationId xmlns:a16="http://schemas.microsoft.com/office/drawing/2014/main" id="{0DBD2521-D154-43BB-82E4-DBB40A3F8C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7891" y="148299"/>
            <a:ext cx="9363613" cy="5397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588E713-73FD-46DC-B27A-73C5B44C27AE}"/>
              </a:ext>
            </a:extLst>
          </p:cNvPr>
          <p:cNvSpPr txBox="1"/>
          <p:nvPr/>
        </p:nvSpPr>
        <p:spPr>
          <a:xfrm>
            <a:off x="3524036" y="1869897"/>
            <a:ext cx="5342562" cy="163121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0000" dirty="0">
                <a:latin typeface="Cavolini" panose="03000502040302020204" pitchFamily="66" charset="0"/>
                <a:cs typeface="Cavolini" panose="03000502040302020204" pitchFamily="66" charset="0"/>
              </a:rPr>
              <a:t>cover</a:t>
            </a:r>
            <a:endParaRPr kumimoji="1" lang="ja-JP" altLang="en-US" sz="100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183946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rown flower に対する画像結果">
            <a:extLst>
              <a:ext uri="{FF2B5EF4-FFF2-40B4-BE49-F238E27FC236}">
                <a16:creationId xmlns:a16="http://schemas.microsoft.com/office/drawing/2014/main" id="{0DBD2521-D154-43BB-82E4-DBB40A3F8C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7891" y="148299"/>
            <a:ext cx="9363613" cy="5397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588E713-73FD-46DC-B27A-73C5B44C27AE}"/>
              </a:ext>
            </a:extLst>
          </p:cNvPr>
          <p:cNvSpPr txBox="1"/>
          <p:nvPr/>
        </p:nvSpPr>
        <p:spPr>
          <a:xfrm>
            <a:off x="3524036" y="1869897"/>
            <a:ext cx="5342562" cy="163121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0000" dirty="0">
                <a:latin typeface="Cavolini" panose="03000502040302020204" pitchFamily="66" charset="0"/>
                <a:cs typeface="Cavolini" panose="03000502040302020204" pitchFamily="66" charset="0"/>
              </a:rPr>
              <a:t>after</a:t>
            </a:r>
            <a:endParaRPr kumimoji="1" lang="ja-JP" altLang="en-US" sz="100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802982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rown flower に対する画像結果">
            <a:extLst>
              <a:ext uri="{FF2B5EF4-FFF2-40B4-BE49-F238E27FC236}">
                <a16:creationId xmlns:a16="http://schemas.microsoft.com/office/drawing/2014/main" id="{0DBD2521-D154-43BB-82E4-DBB40A3F8C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7891" y="148299"/>
            <a:ext cx="9363613" cy="5397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588E713-73FD-46DC-B27A-73C5B44C27AE}"/>
              </a:ext>
            </a:extLst>
          </p:cNvPr>
          <p:cNvSpPr txBox="1"/>
          <p:nvPr/>
        </p:nvSpPr>
        <p:spPr>
          <a:xfrm>
            <a:off x="3524036" y="1869897"/>
            <a:ext cx="5342562" cy="163121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0000" dirty="0">
                <a:latin typeface="Cavolini" panose="03000502040302020204" pitchFamily="66" charset="0"/>
                <a:cs typeface="Cavolini" panose="03000502040302020204" pitchFamily="66" charset="0"/>
              </a:rPr>
              <a:t>every</a:t>
            </a:r>
            <a:endParaRPr kumimoji="1" lang="ja-JP" altLang="en-US" sz="100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141992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rown flower に対する画像結果">
            <a:extLst>
              <a:ext uri="{FF2B5EF4-FFF2-40B4-BE49-F238E27FC236}">
                <a16:creationId xmlns:a16="http://schemas.microsoft.com/office/drawing/2014/main" id="{0DBD2521-D154-43BB-82E4-DBB40A3F8C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7891" y="148299"/>
            <a:ext cx="9363613" cy="5397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588E713-73FD-46DC-B27A-73C5B44C27AE}"/>
              </a:ext>
            </a:extLst>
          </p:cNvPr>
          <p:cNvSpPr txBox="1"/>
          <p:nvPr/>
        </p:nvSpPr>
        <p:spPr>
          <a:xfrm>
            <a:off x="3524036" y="1869897"/>
            <a:ext cx="5342562" cy="160043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9800" dirty="0">
                <a:latin typeface="Cavolini" panose="03000502040302020204" pitchFamily="66" charset="0"/>
                <a:cs typeface="Cavolini" panose="03000502040302020204" pitchFamily="66" charset="0"/>
              </a:rPr>
              <a:t>mother</a:t>
            </a:r>
            <a:endParaRPr kumimoji="1" lang="ja-JP" altLang="en-US" sz="98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968188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rown flower に対する画像結果">
            <a:extLst>
              <a:ext uri="{FF2B5EF4-FFF2-40B4-BE49-F238E27FC236}">
                <a16:creationId xmlns:a16="http://schemas.microsoft.com/office/drawing/2014/main" id="{0DBD2521-D154-43BB-82E4-DBB40A3F8C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7891" y="148299"/>
            <a:ext cx="9363613" cy="5397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588E713-73FD-46DC-B27A-73C5B44C27AE}"/>
              </a:ext>
            </a:extLst>
          </p:cNvPr>
          <p:cNvSpPr txBox="1"/>
          <p:nvPr/>
        </p:nvSpPr>
        <p:spPr>
          <a:xfrm>
            <a:off x="3524036" y="1869897"/>
            <a:ext cx="5342562" cy="160043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ja-JP" sz="9800" dirty="0">
                <a:latin typeface="Cavolini" panose="03000502040302020204" pitchFamily="66" charset="0"/>
                <a:cs typeface="Cavolini" panose="03000502040302020204" pitchFamily="66" charset="0"/>
              </a:rPr>
              <a:t>fa</a:t>
            </a:r>
            <a:r>
              <a:rPr kumimoji="1" lang="en-US" altLang="ja-JP" sz="9800" dirty="0">
                <a:latin typeface="Cavolini" panose="03000502040302020204" pitchFamily="66" charset="0"/>
                <a:cs typeface="Cavolini" panose="03000502040302020204" pitchFamily="66" charset="0"/>
              </a:rPr>
              <a:t>ther</a:t>
            </a:r>
            <a:endParaRPr kumimoji="1" lang="ja-JP" altLang="en-US" sz="98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981288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turkey に対する画像結果">
            <a:extLst>
              <a:ext uri="{FF2B5EF4-FFF2-40B4-BE49-F238E27FC236}">
                <a16:creationId xmlns:a16="http://schemas.microsoft.com/office/drawing/2014/main" id="{71670C96-C4F3-4204-9B00-3E671AEE54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7731" y="211432"/>
            <a:ext cx="4329451" cy="46776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935311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6FBB9C6E-4A0F-4F20-BF1E-B005CECB6C26}"/>
              </a:ext>
            </a:extLst>
          </p:cNvPr>
          <p:cNvSpPr txBox="1"/>
          <p:nvPr/>
        </p:nvSpPr>
        <p:spPr>
          <a:xfrm>
            <a:off x="631825" y="2106032"/>
            <a:ext cx="61245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7200" b="1" dirty="0">
                <a:latin typeface="Cavolini" panose="03000502040302020204" pitchFamily="66" charset="0"/>
                <a:cs typeface="Cavolini" panose="03000502040302020204" pitchFamily="66" charset="0"/>
              </a:rPr>
              <a:t>t</a:t>
            </a:r>
            <a:r>
              <a:rPr lang="en-US" altLang="ja-JP" sz="72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ur</a:t>
            </a:r>
            <a:r>
              <a:rPr lang="en-US" altLang="ja-JP" sz="7200" b="1" dirty="0">
                <a:latin typeface="Cavolini" panose="03000502040302020204" pitchFamily="66" charset="0"/>
                <a:cs typeface="Cavolini" panose="03000502040302020204" pitchFamily="66" charset="0"/>
              </a:rPr>
              <a:t>key</a:t>
            </a:r>
            <a:endParaRPr kumimoji="1" lang="ja-JP" altLang="en-US" sz="72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1028" name="Picture 4" descr="turkey に対する画像結果">
            <a:extLst>
              <a:ext uri="{FF2B5EF4-FFF2-40B4-BE49-F238E27FC236}">
                <a16:creationId xmlns:a16="http://schemas.microsoft.com/office/drawing/2014/main" id="{71670C96-C4F3-4204-9B00-3E671AEE54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7731" y="211432"/>
            <a:ext cx="4329451" cy="46776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619542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6FBB9C6E-4A0F-4F20-BF1E-B005CECB6C26}"/>
              </a:ext>
            </a:extLst>
          </p:cNvPr>
          <p:cNvSpPr txBox="1"/>
          <p:nvPr/>
        </p:nvSpPr>
        <p:spPr>
          <a:xfrm>
            <a:off x="631825" y="2106032"/>
            <a:ext cx="61245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7200" b="1" dirty="0">
                <a:latin typeface="Cavolini" panose="03000502040302020204" pitchFamily="66" charset="0"/>
                <a:cs typeface="Cavolini" panose="03000502040302020204" pitchFamily="66" charset="0"/>
              </a:rPr>
              <a:t>t</a:t>
            </a:r>
            <a:r>
              <a:rPr lang="en-US" altLang="ja-JP" sz="72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ur</a:t>
            </a:r>
            <a:r>
              <a:rPr lang="en-US" altLang="ja-JP" sz="7200" b="1" dirty="0">
                <a:latin typeface="Cavolini" panose="03000502040302020204" pitchFamily="66" charset="0"/>
                <a:cs typeface="Cavolini" panose="03000502040302020204" pitchFamily="66" charset="0"/>
              </a:rPr>
              <a:t>key</a:t>
            </a:r>
            <a:endParaRPr kumimoji="1" lang="ja-JP" altLang="en-US" sz="72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ACB0552E-5323-4B6E-8334-EA805A470976}"/>
              </a:ext>
            </a:extLst>
          </p:cNvPr>
          <p:cNvSpPr txBox="1"/>
          <p:nvPr/>
        </p:nvSpPr>
        <p:spPr>
          <a:xfrm>
            <a:off x="1654818" y="3306361"/>
            <a:ext cx="3352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6000" dirty="0"/>
              <a:t>/</a:t>
            </a:r>
            <a:r>
              <a:rPr lang="en-US" altLang="ja-JP" sz="6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er</a:t>
            </a:r>
            <a:r>
              <a:rPr kumimoji="1" lang="en-US" altLang="ja-JP" sz="6000" dirty="0"/>
              <a:t>/</a:t>
            </a:r>
            <a:endParaRPr kumimoji="1" lang="ja-JP" altLang="en-US" sz="6000" dirty="0"/>
          </a:p>
        </p:txBody>
      </p:sp>
      <p:pic>
        <p:nvPicPr>
          <p:cNvPr id="1028" name="Picture 4" descr="turkey に対する画像結果">
            <a:extLst>
              <a:ext uri="{FF2B5EF4-FFF2-40B4-BE49-F238E27FC236}">
                <a16:creationId xmlns:a16="http://schemas.microsoft.com/office/drawing/2014/main" id="{71670C96-C4F3-4204-9B00-3E671AEE54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7731" y="211432"/>
            <a:ext cx="4329451" cy="46776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90623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443C2194-656B-4542-9BC6-48457C0CBD48}"/>
              </a:ext>
            </a:extLst>
          </p:cNvPr>
          <p:cNvSpPr txBox="1"/>
          <p:nvPr/>
        </p:nvSpPr>
        <p:spPr>
          <a:xfrm>
            <a:off x="159472" y="3533456"/>
            <a:ext cx="23009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t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ur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key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2A8A6917-30B6-4E11-A5F0-1498D6EB3A18}"/>
              </a:ext>
            </a:extLst>
          </p:cNvPr>
          <p:cNvSpPr txBox="1"/>
          <p:nvPr/>
        </p:nvSpPr>
        <p:spPr>
          <a:xfrm>
            <a:off x="-35222" y="60221"/>
            <a:ext cx="20696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t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ur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n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286F987B-C02D-4176-AAB0-A35CC8BDC598}"/>
              </a:ext>
            </a:extLst>
          </p:cNvPr>
          <p:cNvSpPr txBox="1"/>
          <p:nvPr/>
        </p:nvSpPr>
        <p:spPr>
          <a:xfrm>
            <a:off x="83344" y="1798043"/>
            <a:ext cx="21893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n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ur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se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09BAFC55-759D-4541-B49F-1A218882C471}"/>
              </a:ext>
            </a:extLst>
          </p:cNvPr>
          <p:cNvSpPr txBox="1"/>
          <p:nvPr/>
        </p:nvSpPr>
        <p:spPr>
          <a:xfrm>
            <a:off x="5694713" y="1793869"/>
            <a:ext cx="2581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t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ur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ning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ED5B6204-06F8-4C7D-B1CC-00B1F170F1FB}"/>
              </a:ext>
            </a:extLst>
          </p:cNvPr>
          <p:cNvSpPr txBox="1"/>
          <p:nvPr/>
        </p:nvSpPr>
        <p:spPr>
          <a:xfrm>
            <a:off x="2262622" y="3533456"/>
            <a:ext cx="16911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f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ur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B9B56FA-6811-427C-A610-82F0775BC85D}"/>
              </a:ext>
            </a:extLst>
          </p:cNvPr>
          <p:cNvSpPr txBox="1"/>
          <p:nvPr/>
        </p:nvSpPr>
        <p:spPr>
          <a:xfrm>
            <a:off x="8433651" y="127060"/>
            <a:ext cx="3555893" cy="5693866"/>
          </a:xfrm>
          <a:prstGeom prst="rect">
            <a:avLst/>
          </a:prstGeom>
          <a:noFill/>
          <a:ln w="76200">
            <a:solidFill>
              <a:srgbClr val="CC99FF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dirty="0">
                <a:latin typeface="Cavolini" panose="03000502040302020204" pitchFamily="66" charset="0"/>
                <a:cs typeface="Cavolini" panose="03000502040302020204" pitchFamily="66" charset="0"/>
              </a:rPr>
              <a:t>not</a:t>
            </a:r>
          </a:p>
          <a:p>
            <a:pPr algn="ctr"/>
            <a:r>
              <a:rPr lang="en-US" altLang="ja-JP" sz="3600" dirty="0">
                <a:latin typeface="Cavolini" panose="03000502040302020204" pitchFamily="66" charset="0"/>
                <a:cs typeface="Cavolini" panose="03000502040302020204" pitchFamily="66" charset="0"/>
              </a:rPr>
              <a:t> sum</a:t>
            </a:r>
          </a:p>
          <a:p>
            <a:pPr algn="ctr"/>
            <a:r>
              <a:rPr lang="en-US" altLang="ja-JP" sz="3600" dirty="0">
                <a:latin typeface="Cavolini" panose="03000502040302020204" pitchFamily="66" charset="0"/>
                <a:cs typeface="Cavolini" panose="03000502040302020204" pitchFamily="66" charset="0"/>
              </a:rPr>
              <a:t> next</a:t>
            </a:r>
          </a:p>
          <a:p>
            <a:pPr algn="ctr"/>
            <a:r>
              <a:rPr lang="en-US" altLang="ja-JP" sz="3600" dirty="0">
                <a:latin typeface="Cavolini" panose="03000502040302020204" pitchFamily="66" charset="0"/>
                <a:cs typeface="Cavolini" panose="03000502040302020204" pitchFamily="66" charset="0"/>
              </a:rPr>
              <a:t> t</a:t>
            </a:r>
            <a:r>
              <a:rPr lang="en-US" altLang="ja-JP" sz="36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ur</a:t>
            </a:r>
            <a:r>
              <a:rPr lang="en-US" altLang="ja-JP" sz="3600" dirty="0">
                <a:latin typeface="Cavolini" panose="03000502040302020204" pitchFamily="66" charset="0"/>
                <a:cs typeface="Cavolini" panose="03000502040302020204" pitchFamily="66" charset="0"/>
              </a:rPr>
              <a:t>n</a:t>
            </a:r>
          </a:p>
          <a:p>
            <a:pPr algn="ctr"/>
            <a:r>
              <a:rPr lang="en-US" altLang="ja-JP" sz="3600" dirty="0">
                <a:latin typeface="Cavolini" panose="03000502040302020204" pitchFamily="66" charset="0"/>
                <a:cs typeface="Cavolini" panose="03000502040302020204" pitchFamily="66" charset="0"/>
              </a:rPr>
              <a:t> n</a:t>
            </a:r>
            <a:r>
              <a:rPr lang="en-US" altLang="ja-JP" sz="36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ur</a:t>
            </a:r>
            <a:r>
              <a:rPr lang="en-US" altLang="ja-JP" sz="3600" dirty="0">
                <a:latin typeface="Cavolini" panose="03000502040302020204" pitchFamily="66" charset="0"/>
                <a:cs typeface="Cavolini" panose="03000502040302020204" pitchFamily="66" charset="0"/>
              </a:rPr>
              <a:t>se</a:t>
            </a:r>
          </a:p>
          <a:p>
            <a:pPr algn="ctr"/>
            <a:r>
              <a:rPr lang="en-US" altLang="ja-JP" sz="3600" dirty="0">
                <a:latin typeface="Cavolini" panose="03000502040302020204" pitchFamily="66" charset="0"/>
                <a:cs typeface="Cavolini" panose="03000502040302020204" pitchFamily="66" charset="0"/>
              </a:rPr>
              <a:t> t</a:t>
            </a:r>
            <a:r>
              <a:rPr lang="en-US" altLang="ja-JP" sz="36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ur</a:t>
            </a:r>
            <a:r>
              <a:rPr lang="en-US" altLang="ja-JP" sz="3600" dirty="0">
                <a:latin typeface="Cavolini" panose="03000502040302020204" pitchFamily="66" charset="0"/>
                <a:cs typeface="Cavolini" panose="03000502040302020204" pitchFamily="66" charset="0"/>
              </a:rPr>
              <a:t>key</a:t>
            </a:r>
          </a:p>
          <a:p>
            <a:pPr algn="ctr"/>
            <a:r>
              <a:rPr lang="en-US" altLang="ja-JP" sz="3600" dirty="0">
                <a:latin typeface="Cavolini" panose="03000502040302020204" pitchFamily="66" charset="0"/>
                <a:cs typeface="Cavolini" panose="03000502040302020204" pitchFamily="66" charset="0"/>
              </a:rPr>
              <a:t> p</a:t>
            </a:r>
            <a:r>
              <a:rPr lang="en-US" altLang="ja-JP" sz="36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ur</a:t>
            </a:r>
            <a:r>
              <a:rPr lang="en-US" altLang="ja-JP" sz="3600" dirty="0">
                <a:latin typeface="Cavolini" panose="03000502040302020204" pitchFamily="66" charset="0"/>
                <a:cs typeface="Cavolini" panose="03000502040302020204" pitchFamily="66" charset="0"/>
              </a:rPr>
              <a:t>ple</a:t>
            </a:r>
          </a:p>
          <a:p>
            <a:pPr algn="ctr"/>
            <a:r>
              <a:rPr lang="en-US" altLang="ja-JP" sz="36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love</a:t>
            </a:r>
          </a:p>
          <a:p>
            <a:pPr algn="ctr"/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cover</a:t>
            </a:r>
          </a:p>
          <a:p>
            <a:pPr algn="ctr"/>
            <a:r>
              <a:rPr lang="en-US" altLang="ja-JP" sz="3600" dirty="0">
                <a:latin typeface="Cavolini" panose="03000502040302020204" pitchFamily="66" charset="0"/>
                <a:cs typeface="Cavolini" panose="03000502040302020204" pitchFamily="66" charset="0"/>
              </a:rPr>
              <a:t>hamb</a:t>
            </a:r>
            <a:r>
              <a:rPr lang="en-US" altLang="ja-JP" sz="36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ur</a:t>
            </a:r>
            <a:r>
              <a:rPr lang="en-US" altLang="ja-JP" sz="3600" dirty="0">
                <a:latin typeface="Cavolini" panose="03000502040302020204" pitchFamily="66" charset="0"/>
                <a:cs typeface="Cavolini" panose="03000502040302020204" pitchFamily="66" charset="0"/>
              </a:rPr>
              <a:t>ger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D5E5B7D3-EC15-49D6-995B-0ABCF79FA581}"/>
              </a:ext>
            </a:extLst>
          </p:cNvPr>
          <p:cNvSpPr txBox="1"/>
          <p:nvPr/>
        </p:nvSpPr>
        <p:spPr>
          <a:xfrm>
            <a:off x="4109583" y="79409"/>
            <a:ext cx="19560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b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ur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st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BFC9BC3F-27BA-4A28-8193-204AB33CEDC7}"/>
              </a:ext>
            </a:extLst>
          </p:cNvPr>
          <p:cNvSpPr txBox="1"/>
          <p:nvPr/>
        </p:nvSpPr>
        <p:spPr>
          <a:xfrm>
            <a:off x="1890986" y="60221"/>
            <a:ext cx="22484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p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ur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ple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2EF8A94C-BE14-4EA2-B646-7C96D7822683}"/>
              </a:ext>
            </a:extLst>
          </p:cNvPr>
          <p:cNvSpPr txBox="1"/>
          <p:nvPr/>
        </p:nvSpPr>
        <p:spPr>
          <a:xfrm>
            <a:off x="2138218" y="1798043"/>
            <a:ext cx="36435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hamb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ur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ger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70F20F51-0181-433C-851D-F01FEB194827}"/>
              </a:ext>
            </a:extLst>
          </p:cNvPr>
          <p:cNvSpPr txBox="1"/>
          <p:nvPr/>
        </p:nvSpPr>
        <p:spPr>
          <a:xfrm>
            <a:off x="4144290" y="3551737"/>
            <a:ext cx="18006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h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ur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t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8C5834BD-4A87-4374-BB82-CC9CE05934FD}"/>
              </a:ext>
            </a:extLst>
          </p:cNvPr>
          <p:cNvSpPr txBox="1"/>
          <p:nvPr/>
        </p:nvSpPr>
        <p:spPr>
          <a:xfrm>
            <a:off x="6007275" y="3507389"/>
            <a:ext cx="19560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c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ur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ly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05BE3963-A92D-401C-8451-87B8E5CC9ED7}"/>
              </a:ext>
            </a:extLst>
          </p:cNvPr>
          <p:cNvSpPr txBox="1"/>
          <p:nvPr/>
        </p:nvSpPr>
        <p:spPr>
          <a:xfrm>
            <a:off x="5761535" y="80349"/>
            <a:ext cx="24779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b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ur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n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2050" name="Picture 2" descr="sum clipart に対する画像結果">
            <a:extLst>
              <a:ext uri="{FF2B5EF4-FFF2-40B4-BE49-F238E27FC236}">
                <a16:creationId xmlns:a16="http://schemas.microsoft.com/office/drawing/2014/main" id="{80603654-1C1F-41B9-AE77-DE5512490E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6430" y="231106"/>
            <a:ext cx="1642307" cy="102556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turn clipart に対する画像結果">
            <a:extLst>
              <a:ext uri="{FF2B5EF4-FFF2-40B4-BE49-F238E27FC236}">
                <a16:creationId xmlns:a16="http://schemas.microsoft.com/office/drawing/2014/main" id="{F6EE0FF5-7DFA-4637-9C56-0A55F20799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77" y="734369"/>
            <a:ext cx="2768671" cy="1128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purple clipart に対する画像結果">
            <a:extLst>
              <a:ext uri="{FF2B5EF4-FFF2-40B4-BE49-F238E27FC236}">
                <a16:creationId xmlns:a16="http://schemas.microsoft.com/office/drawing/2014/main" id="{C9426E5C-BF2C-4855-8E59-C43C179412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1201" y="891019"/>
            <a:ext cx="842535" cy="799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burst clipart に対する画像結果">
            <a:extLst>
              <a:ext uri="{FF2B5EF4-FFF2-40B4-BE49-F238E27FC236}">
                <a16:creationId xmlns:a16="http://schemas.microsoft.com/office/drawing/2014/main" id="{E202EE3E-254E-4C60-B236-0302DF2EA8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9323" y="713249"/>
            <a:ext cx="1850044" cy="1233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burn toast に対する画像結果">
            <a:extLst>
              <a:ext uri="{FF2B5EF4-FFF2-40B4-BE49-F238E27FC236}">
                <a16:creationId xmlns:a16="http://schemas.microsoft.com/office/drawing/2014/main" id="{8C378322-2AE6-4A01-8135-080AF8BDAF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4325" y="709483"/>
            <a:ext cx="1641287" cy="1207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nurse clipar に対する画像結果">
            <a:extLst>
              <a:ext uri="{FF2B5EF4-FFF2-40B4-BE49-F238E27FC236}">
                <a16:creationId xmlns:a16="http://schemas.microsoft.com/office/drawing/2014/main" id="{5F9411BE-9392-4628-9F2D-43A95B8FDC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977" y="2405271"/>
            <a:ext cx="893935" cy="1137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hamburger に対する画像結果">
            <a:extLst>
              <a:ext uri="{FF2B5EF4-FFF2-40B4-BE49-F238E27FC236}">
                <a16:creationId xmlns:a16="http://schemas.microsoft.com/office/drawing/2014/main" id="{CDBEE49E-1B5A-4E8B-97A6-015C89B65F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7739" y="2453829"/>
            <a:ext cx="1735202" cy="1207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turning clipart に対する画像結果">
            <a:extLst>
              <a:ext uri="{FF2B5EF4-FFF2-40B4-BE49-F238E27FC236}">
                <a16:creationId xmlns:a16="http://schemas.microsoft.com/office/drawing/2014/main" id="{91C922B8-BBA2-4E3E-8789-22B0989F63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3357" y="2395137"/>
            <a:ext cx="1216938" cy="1266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4" descr="turkey に対する画像結果">
            <a:extLst>
              <a:ext uri="{FF2B5EF4-FFF2-40B4-BE49-F238E27FC236}">
                <a16:creationId xmlns:a16="http://schemas.microsoft.com/office/drawing/2014/main" id="{42123AD6-DDA8-4079-A966-E436840F98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689" y="4170657"/>
            <a:ext cx="1469053" cy="158719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8" name="Picture 20" descr="fur clipart に対する画像結果">
            <a:extLst>
              <a:ext uri="{FF2B5EF4-FFF2-40B4-BE49-F238E27FC236}">
                <a16:creationId xmlns:a16="http://schemas.microsoft.com/office/drawing/2014/main" id="{F6FD9ADC-144B-4347-8D0B-4DC4CB1614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1843" y="4190889"/>
            <a:ext cx="1481893" cy="1481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0" name="Picture 22" descr="hurt clipart に対する画像結果">
            <a:extLst>
              <a:ext uri="{FF2B5EF4-FFF2-40B4-BE49-F238E27FC236}">
                <a16:creationId xmlns:a16="http://schemas.microsoft.com/office/drawing/2014/main" id="{5340C596-5ABF-432F-8834-C1E9CFAF46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3534" y="4127764"/>
            <a:ext cx="1469476" cy="1585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2" name="Picture 24" descr="curly clipart に対する画像結果">
            <a:extLst>
              <a:ext uri="{FF2B5EF4-FFF2-40B4-BE49-F238E27FC236}">
                <a16:creationId xmlns:a16="http://schemas.microsoft.com/office/drawing/2014/main" id="{EBAF7C75-BB6C-4844-9904-02A3410FE3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6896" y="4170657"/>
            <a:ext cx="1450006" cy="1439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652831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Flowchart: Document 34">
            <a:extLst>
              <a:ext uri="{FF2B5EF4-FFF2-40B4-BE49-F238E27FC236}">
                <a16:creationId xmlns:a16="http://schemas.microsoft.com/office/drawing/2014/main" id="{D12DDE76-C203-4047-9998-63900085B5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8175" y="0"/>
            <a:ext cx="3248025" cy="3400426"/>
          </a:xfrm>
          <a:prstGeom prst="flowChartDocument">
            <a:avLst/>
          </a:prstGeom>
          <a:solidFill>
            <a:srgbClr val="833C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2C1F0EFF-FC86-48E9-AD72-37CE04700DF0}"/>
              </a:ext>
            </a:extLst>
          </p:cNvPr>
          <p:cNvSpPr txBox="1"/>
          <p:nvPr/>
        </p:nvSpPr>
        <p:spPr>
          <a:xfrm>
            <a:off x="838200" y="171162"/>
            <a:ext cx="2840182" cy="23711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32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Activity page</a:t>
            </a:r>
            <a:endParaRPr kumimoji="1" lang="en-US" altLang="ja-JP" sz="3200" b="1" kern="120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7AA6B4B7-B13A-48EE-99FA-ACD7BEBACD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5084" y="961457"/>
            <a:ext cx="3861435" cy="5385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5268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C94F3E6-1FE0-4774-AF09-E34E7D395CCD}"/>
              </a:ext>
            </a:extLst>
          </p:cNvPr>
          <p:cNvSpPr txBox="1"/>
          <p:nvPr/>
        </p:nvSpPr>
        <p:spPr>
          <a:xfrm>
            <a:off x="1076960" y="430512"/>
            <a:ext cx="423672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yet</a:t>
            </a:r>
          </a:p>
          <a:p>
            <a:pPr marL="342900" indent="-342900">
              <a:buAutoNum type="arabicPeriod"/>
            </a:pP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hid</a:t>
            </a:r>
          </a:p>
          <a:p>
            <a:pPr marL="342900" indent="-342900">
              <a:buAutoNum type="arabicPeriod"/>
            </a:pPr>
            <a:endParaRPr kumimoji="1"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EA47209A-9AAD-4E4B-B430-0C1EB9EB5077}"/>
              </a:ext>
            </a:extLst>
          </p:cNvPr>
          <p:cNvSpPr txBox="1"/>
          <p:nvPr/>
        </p:nvSpPr>
        <p:spPr>
          <a:xfrm>
            <a:off x="5933212" y="430512"/>
            <a:ext cx="63398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8568666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56F06FF6-E647-4B90-9587-92A23CD19B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C1CC16AD-1CAB-40BA-9EF0-2529EDB53AE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751" r="-1" b="-1"/>
          <a:stretch/>
        </p:blipFill>
        <p:spPr>
          <a:xfrm>
            <a:off x="7734082" y="2193455"/>
            <a:ext cx="2367545" cy="2239397"/>
          </a:xfrm>
          <a:prstGeom prst="rect">
            <a:avLst/>
          </a:prstGeom>
        </p:spPr>
      </p:pic>
      <p:sp>
        <p:nvSpPr>
          <p:cNvPr id="15" name="Freeform 5">
            <a:extLst>
              <a:ext uri="{FF2B5EF4-FFF2-40B4-BE49-F238E27FC236}">
                <a16:creationId xmlns:a16="http://schemas.microsoft.com/office/drawing/2014/main" id="{2EF921D5-511C-4DC5-B790-F7BD0854EA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09782" y="1654168"/>
            <a:ext cx="822493" cy="4232692"/>
          </a:xfrm>
          <a:custGeom>
            <a:avLst/>
            <a:gdLst>
              <a:gd name="T0" fmla="*/ 491 w 491"/>
              <a:gd name="T1" fmla="*/ 2247 h 2732"/>
              <a:gd name="T2" fmla="*/ 0 w 491"/>
              <a:gd name="T3" fmla="*/ 2732 h 2732"/>
              <a:gd name="T4" fmla="*/ 0 w 491"/>
              <a:gd name="T5" fmla="*/ 486 h 2732"/>
              <a:gd name="T6" fmla="*/ 491 w 491"/>
              <a:gd name="T7" fmla="*/ 0 h 2732"/>
              <a:gd name="T8" fmla="*/ 491 w 491"/>
              <a:gd name="T9" fmla="*/ 2247 h 2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91" h="2732">
                <a:moveTo>
                  <a:pt x="491" y="2247"/>
                </a:moveTo>
                <a:lnTo>
                  <a:pt x="0" y="2732"/>
                </a:lnTo>
                <a:lnTo>
                  <a:pt x="0" y="486"/>
                </a:lnTo>
                <a:lnTo>
                  <a:pt x="491" y="0"/>
                </a:lnTo>
                <a:lnTo>
                  <a:pt x="491" y="224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Freeform 6">
            <a:extLst>
              <a:ext uri="{FF2B5EF4-FFF2-40B4-BE49-F238E27FC236}">
                <a16:creationId xmlns:a16="http://schemas.microsoft.com/office/drawing/2014/main" id="{E66D192E-0493-427F-AD26-8AA2E6C7CD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544520" y="1311136"/>
            <a:ext cx="687754" cy="3820236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Freeform 7">
            <a:extLst>
              <a:ext uri="{FF2B5EF4-FFF2-40B4-BE49-F238E27FC236}">
                <a16:creationId xmlns:a16="http://schemas.microsoft.com/office/drawing/2014/main" id="{93303922-F214-4A45-B3DE-04644F7476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544520" y="1126737"/>
            <a:ext cx="347200" cy="3699705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Rectangle 8">
            <a:extLst>
              <a:ext uri="{FF2B5EF4-FFF2-40B4-BE49-F238E27FC236}">
                <a16:creationId xmlns:a16="http://schemas.microsoft.com/office/drawing/2014/main" id="{5679EF62-F54A-461E-AC2A-53AAE743AE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258859" y="1118007"/>
            <a:ext cx="5634295" cy="353107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17E31475-7B6E-456A-A802-35B346783F8C}"/>
              </a:ext>
            </a:extLst>
          </p:cNvPr>
          <p:cNvSpPr txBox="1"/>
          <p:nvPr/>
        </p:nvSpPr>
        <p:spPr>
          <a:xfrm>
            <a:off x="1570455" y="1426969"/>
            <a:ext cx="5158973" cy="300588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54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</a:t>
            </a:r>
            <a:r>
              <a:rPr kumimoji="1" lang="en-US" altLang="ja-JP" sz="54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ictation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188932C3-D212-412A-BF74-EA88669376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011" y="2791041"/>
            <a:ext cx="915682" cy="860425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1859C02E-91E4-4BAC-A6E8-388122EB6C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06356" y="2193455"/>
            <a:ext cx="1056319" cy="992576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4FADB8C5-9F6B-4C96-A3A1-4568E4CC69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7981" y="114154"/>
            <a:ext cx="903919" cy="849372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1BD3AEBB-1903-4BC1-860F-EAD636DD86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0185" y="4574943"/>
            <a:ext cx="815402" cy="766197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C54C1C94-CE22-4ABD-BF13-366CFA3D65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67012" y="592038"/>
            <a:ext cx="1066089" cy="1051938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AEDFB9AB-13E0-4174-8FAB-82EBFE6B46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26970" y="4702603"/>
            <a:ext cx="1371011" cy="1352812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F4CF5AB0-267E-4CF6-87B8-0D25157CFF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39760" y="146686"/>
            <a:ext cx="846074" cy="834843"/>
          </a:xfrm>
          <a:prstGeom prst="rect">
            <a:avLst/>
          </a:prstGeom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6C1A61C9-DEB5-49ED-A3DA-F8E2D192974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39318" y="5373145"/>
            <a:ext cx="1118987" cy="1448435"/>
          </a:xfrm>
          <a:prstGeom prst="rect">
            <a:avLst/>
          </a:prstGeom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FE62E2EF-14C8-478D-9430-4A65FB397D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0839" y="5409565"/>
            <a:ext cx="1118987" cy="1448435"/>
          </a:xfrm>
          <a:prstGeom prst="rect">
            <a:avLst/>
          </a:prstGeom>
        </p:spPr>
      </p:pic>
      <p:pic>
        <p:nvPicPr>
          <p:cNvPr id="18" name="図 17">
            <a:extLst>
              <a:ext uri="{FF2B5EF4-FFF2-40B4-BE49-F238E27FC236}">
                <a16:creationId xmlns:a16="http://schemas.microsoft.com/office/drawing/2014/main" id="{43FA3E32-8077-4A9B-96CC-D0BEDE0F9B3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78899" y="5262879"/>
            <a:ext cx="1324283" cy="1448435"/>
          </a:xfrm>
          <a:prstGeom prst="rect">
            <a:avLst/>
          </a:prstGeom>
        </p:spPr>
      </p:pic>
      <p:pic>
        <p:nvPicPr>
          <p:cNvPr id="20" name="図 19">
            <a:extLst>
              <a:ext uri="{FF2B5EF4-FFF2-40B4-BE49-F238E27FC236}">
                <a16:creationId xmlns:a16="http://schemas.microsoft.com/office/drawing/2014/main" id="{890DEBC4-44F0-4BF5-9E90-5F822E39E6D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77364" y="5868621"/>
            <a:ext cx="934481" cy="934481"/>
          </a:xfrm>
          <a:prstGeom prst="rect">
            <a:avLst/>
          </a:prstGeom>
        </p:spPr>
      </p:pic>
      <p:pic>
        <p:nvPicPr>
          <p:cNvPr id="22" name="図 21">
            <a:extLst>
              <a:ext uri="{FF2B5EF4-FFF2-40B4-BE49-F238E27FC236}">
                <a16:creationId xmlns:a16="http://schemas.microsoft.com/office/drawing/2014/main" id="{21DC0BC9-DCD3-40B0-A57E-8D3150F3028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7083" y="74800"/>
            <a:ext cx="1051938" cy="1051938"/>
          </a:xfrm>
          <a:prstGeom prst="rect">
            <a:avLst/>
          </a:prstGeom>
        </p:spPr>
      </p:pic>
      <p:pic>
        <p:nvPicPr>
          <p:cNvPr id="23" name="図 22">
            <a:extLst>
              <a:ext uri="{FF2B5EF4-FFF2-40B4-BE49-F238E27FC236}">
                <a16:creationId xmlns:a16="http://schemas.microsoft.com/office/drawing/2014/main" id="{10BD3901-2B9F-4C00-A8E2-872DD277EC4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18575" y="5522199"/>
            <a:ext cx="1118987" cy="1221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1324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5317B5A-8217-497D-9A53-1C83C047B7CB}"/>
              </a:ext>
            </a:extLst>
          </p:cNvPr>
          <p:cNvSpPr txBox="1"/>
          <p:nvPr/>
        </p:nvSpPr>
        <p:spPr>
          <a:xfrm>
            <a:off x="582930" y="305068"/>
            <a:ext cx="11201718" cy="2025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f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ur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	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	</a:t>
            </a:r>
          </a:p>
          <a:p>
            <a:pPr>
              <a:lnSpc>
                <a:spcPct val="150000"/>
              </a:lnSpc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	 	</a:t>
            </a:r>
            <a:endParaRPr kumimoji="1"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4" name="Picture 20" descr="fur clipart に対する画像結果">
            <a:extLst>
              <a:ext uri="{FF2B5EF4-FFF2-40B4-BE49-F238E27FC236}">
                <a16:creationId xmlns:a16="http://schemas.microsoft.com/office/drawing/2014/main" id="{1238EB1B-9BD7-4C51-B097-D0E501001D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1204" y="677126"/>
            <a:ext cx="2425669" cy="2425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105108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5317B5A-8217-497D-9A53-1C83C047B7CB}"/>
              </a:ext>
            </a:extLst>
          </p:cNvPr>
          <p:cNvSpPr txBox="1"/>
          <p:nvPr/>
        </p:nvSpPr>
        <p:spPr>
          <a:xfrm>
            <a:off x="582930" y="305068"/>
            <a:ext cx="11201718" cy="2025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f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ur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	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2.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b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ur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n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 		</a:t>
            </a:r>
          </a:p>
          <a:p>
            <a:pPr>
              <a:lnSpc>
                <a:spcPct val="150000"/>
              </a:lnSpc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	 	</a:t>
            </a:r>
            <a:endParaRPr kumimoji="1"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Picture 12" descr="burn toast に対する画像結果">
            <a:extLst>
              <a:ext uri="{FF2B5EF4-FFF2-40B4-BE49-F238E27FC236}">
                <a16:creationId xmlns:a16="http://schemas.microsoft.com/office/drawing/2014/main" id="{207F7E1D-2275-475A-9212-204788D559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6804" y="596468"/>
            <a:ext cx="2752558" cy="2025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526308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5317B5A-8217-497D-9A53-1C83C047B7CB}"/>
              </a:ext>
            </a:extLst>
          </p:cNvPr>
          <p:cNvSpPr txBox="1"/>
          <p:nvPr/>
        </p:nvSpPr>
        <p:spPr>
          <a:xfrm>
            <a:off x="582930" y="305068"/>
            <a:ext cx="11201718" cy="2025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f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ur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	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2.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b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ur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n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 		3. h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ur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t </a:t>
            </a:r>
          </a:p>
          <a:p>
            <a:pPr>
              <a:lnSpc>
                <a:spcPct val="150000"/>
              </a:lnSpc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	 	</a:t>
            </a:r>
            <a:endParaRPr kumimoji="1"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Picture 22" descr="hurt clipart に対する画像結果">
            <a:extLst>
              <a:ext uri="{FF2B5EF4-FFF2-40B4-BE49-F238E27FC236}">
                <a16:creationId xmlns:a16="http://schemas.microsoft.com/office/drawing/2014/main" id="{F4ABFE2C-D31E-4CAE-AB55-636909F14D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2922" y="2101731"/>
            <a:ext cx="1789590" cy="1930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626261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5317B5A-8217-497D-9A53-1C83C047B7CB}"/>
              </a:ext>
            </a:extLst>
          </p:cNvPr>
          <p:cNvSpPr txBox="1"/>
          <p:nvPr/>
        </p:nvSpPr>
        <p:spPr>
          <a:xfrm>
            <a:off x="582930" y="305068"/>
            <a:ext cx="11201718" cy="2025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f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ur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	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2.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b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ur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n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 		3. h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ur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t </a:t>
            </a:r>
          </a:p>
          <a:p>
            <a:pPr>
              <a:lnSpc>
                <a:spcPct val="150000"/>
              </a:lnSpc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4. b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ur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st		 	</a:t>
            </a:r>
            <a:endParaRPr kumimoji="1"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Picture 10" descr="burst clipart に対する画像結果">
            <a:extLst>
              <a:ext uri="{FF2B5EF4-FFF2-40B4-BE49-F238E27FC236}">
                <a16:creationId xmlns:a16="http://schemas.microsoft.com/office/drawing/2014/main" id="{DD902547-0333-4095-BA7E-F8B7639D13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2626" y="2079712"/>
            <a:ext cx="3037562" cy="2025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522167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5317B5A-8217-497D-9A53-1C83C047B7CB}"/>
              </a:ext>
            </a:extLst>
          </p:cNvPr>
          <p:cNvSpPr txBox="1"/>
          <p:nvPr/>
        </p:nvSpPr>
        <p:spPr>
          <a:xfrm>
            <a:off x="582930" y="305068"/>
            <a:ext cx="11201718" cy="2025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f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ur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	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2.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b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ur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n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 		3. h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ur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t </a:t>
            </a:r>
          </a:p>
          <a:p>
            <a:pPr>
              <a:lnSpc>
                <a:spcPct val="150000"/>
              </a:lnSpc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4. b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ur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st	5. c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ur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ly	 	</a:t>
            </a:r>
            <a:endParaRPr kumimoji="1"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Picture 24" descr="curly clipart に対する画像結果">
            <a:extLst>
              <a:ext uri="{FF2B5EF4-FFF2-40B4-BE49-F238E27FC236}">
                <a16:creationId xmlns:a16="http://schemas.microsoft.com/office/drawing/2014/main" id="{9A73F1A9-E554-43C8-AA87-4B7EB7EB68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7119" y="2330110"/>
            <a:ext cx="2164340" cy="2148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836275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5317B5A-8217-497D-9A53-1C83C047B7CB}"/>
              </a:ext>
            </a:extLst>
          </p:cNvPr>
          <p:cNvSpPr txBox="1"/>
          <p:nvPr/>
        </p:nvSpPr>
        <p:spPr>
          <a:xfrm>
            <a:off x="582930" y="305068"/>
            <a:ext cx="11201718" cy="2025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f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ur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	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2.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b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ur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n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 		3. h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ur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t </a:t>
            </a:r>
          </a:p>
          <a:p>
            <a:pPr>
              <a:lnSpc>
                <a:spcPct val="150000"/>
              </a:lnSpc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4. b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ur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st	5. c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ur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ly	 	6. t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ur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ning </a:t>
            </a:r>
            <a:endParaRPr kumimoji="1"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Picture 18" descr="turning clipart に対する画像結果">
            <a:extLst>
              <a:ext uri="{FF2B5EF4-FFF2-40B4-BE49-F238E27FC236}">
                <a16:creationId xmlns:a16="http://schemas.microsoft.com/office/drawing/2014/main" id="{12C40D2F-1668-4F5A-890E-45811EEBC5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6283" y="2960216"/>
            <a:ext cx="2049814" cy="2132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510844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5317B5A-8217-497D-9A53-1C83C047B7CB}"/>
              </a:ext>
            </a:extLst>
          </p:cNvPr>
          <p:cNvSpPr txBox="1"/>
          <p:nvPr/>
        </p:nvSpPr>
        <p:spPr>
          <a:xfrm>
            <a:off x="582930" y="305068"/>
            <a:ext cx="11201718" cy="30407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f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ur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	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2.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b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ur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n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 		3. h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ur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t </a:t>
            </a:r>
          </a:p>
          <a:p>
            <a:pPr>
              <a:lnSpc>
                <a:spcPct val="150000"/>
              </a:lnSpc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4. b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ur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st	5. c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ur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ly	 	6. t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ur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ning </a:t>
            </a:r>
            <a:endParaRPr kumimoji="1"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>
              <a:lnSpc>
                <a:spcPct val="150000"/>
              </a:lnSpc>
            </a:pP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7.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The nurse visits on Th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ur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sday.</a:t>
            </a:r>
            <a:endParaRPr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Picture 14" descr="nurse clipar に対する画像結果">
            <a:extLst>
              <a:ext uri="{FF2B5EF4-FFF2-40B4-BE49-F238E27FC236}">
                <a16:creationId xmlns:a16="http://schemas.microsoft.com/office/drawing/2014/main" id="{3873D065-81CB-480B-8B38-9FB83DCA3C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6931" y="3109701"/>
            <a:ext cx="1152139" cy="1465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250431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5317B5A-8217-497D-9A53-1C83C047B7CB}"/>
              </a:ext>
            </a:extLst>
          </p:cNvPr>
          <p:cNvSpPr txBox="1"/>
          <p:nvPr/>
        </p:nvSpPr>
        <p:spPr>
          <a:xfrm>
            <a:off x="582930" y="305068"/>
            <a:ext cx="11201718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f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ur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	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2.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b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ur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n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 		3. h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ur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t </a:t>
            </a:r>
          </a:p>
          <a:p>
            <a:pPr>
              <a:lnSpc>
                <a:spcPct val="150000"/>
              </a:lnSpc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4. b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ur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st	5. c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ur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ly	 	6. t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ur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ning </a:t>
            </a:r>
            <a:endParaRPr kumimoji="1"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>
              <a:lnSpc>
                <a:spcPct val="150000"/>
              </a:lnSpc>
            </a:pP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7.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The nurse visits on Th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ur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sday.</a:t>
            </a:r>
            <a:endParaRPr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8. We always b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ur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n the toast.</a:t>
            </a:r>
            <a:endParaRPr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Picture 12" descr="burn toast に対する画像結果">
            <a:extLst>
              <a:ext uri="{FF2B5EF4-FFF2-40B4-BE49-F238E27FC236}">
                <a16:creationId xmlns:a16="http://schemas.microsoft.com/office/drawing/2014/main" id="{6535C1A8-2127-487B-A73D-B858CBAA75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9442" y="3429000"/>
            <a:ext cx="2752558" cy="2025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986071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5317B5A-8217-497D-9A53-1C83C047B7CB}"/>
              </a:ext>
            </a:extLst>
          </p:cNvPr>
          <p:cNvSpPr txBox="1"/>
          <p:nvPr/>
        </p:nvSpPr>
        <p:spPr>
          <a:xfrm>
            <a:off x="582930" y="305068"/>
            <a:ext cx="11201718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f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ur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	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2.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b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ur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n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 		3. h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ur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t </a:t>
            </a:r>
          </a:p>
          <a:p>
            <a:pPr>
              <a:lnSpc>
                <a:spcPct val="150000"/>
              </a:lnSpc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4. b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ur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st	5. c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ur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ly	 	6. t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ur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ning </a:t>
            </a:r>
            <a:endParaRPr kumimoji="1"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>
              <a:lnSpc>
                <a:spcPct val="150000"/>
              </a:lnSpc>
            </a:pP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7.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The nurse visits on Th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ur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sday.</a:t>
            </a:r>
            <a:endParaRPr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8. We always b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ur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n the toast.</a:t>
            </a:r>
            <a:endParaRPr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9.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It is your t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ur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n next.</a:t>
            </a:r>
            <a:endParaRPr kumimoji="1" lang="ja-JP" altLang="en-US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Picture 6" descr="turn clipart に対する画像結果">
            <a:extLst>
              <a:ext uri="{FF2B5EF4-FFF2-40B4-BE49-F238E27FC236}">
                <a16:creationId xmlns:a16="http://schemas.microsoft.com/office/drawing/2014/main" id="{E68E7D13-7A05-4EEB-9AE3-FB138CC188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3760" y="3942344"/>
            <a:ext cx="4200888" cy="1712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21998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C94F3E6-1FE0-4774-AF09-E34E7D395CCD}"/>
              </a:ext>
            </a:extLst>
          </p:cNvPr>
          <p:cNvSpPr txBox="1"/>
          <p:nvPr/>
        </p:nvSpPr>
        <p:spPr>
          <a:xfrm>
            <a:off x="1076960" y="430512"/>
            <a:ext cx="423672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yet</a:t>
            </a:r>
          </a:p>
          <a:p>
            <a:pPr marL="342900" indent="-342900">
              <a:buAutoNum type="arabicPeriod"/>
            </a:pP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hid</a:t>
            </a:r>
          </a:p>
          <a:p>
            <a:pPr marL="342900" indent="-342900">
              <a:buAutoNum type="arabicPeriod"/>
            </a:pP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wept</a:t>
            </a:r>
            <a:endParaRPr kumimoji="1" lang="en-US" altLang="ja-JP" sz="54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endParaRPr kumimoji="1"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EA47209A-9AAD-4E4B-B430-0C1EB9EB5077}"/>
              </a:ext>
            </a:extLst>
          </p:cNvPr>
          <p:cNvSpPr txBox="1"/>
          <p:nvPr/>
        </p:nvSpPr>
        <p:spPr>
          <a:xfrm>
            <a:off x="5933212" y="430512"/>
            <a:ext cx="63398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277697128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B9D7E975-9161-4F2D-AC53-69E1912F6B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ight Triangle 28">
            <a:extLst>
              <a:ext uri="{FF2B5EF4-FFF2-40B4-BE49-F238E27FC236}">
                <a16:creationId xmlns:a16="http://schemas.microsoft.com/office/drawing/2014/main" id="{827DC2C4-B485-428A-BF4A-472D2967F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9C5B2271-EDBA-42D6-89AD-6C88E1EB44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89833" y="1056640"/>
            <a:ext cx="4360324" cy="3494398"/>
          </a:xfrm>
        </p:spPr>
        <p:txBody>
          <a:bodyPr anchor="b">
            <a:normAutofit/>
          </a:bodyPr>
          <a:lstStyle/>
          <a:p>
            <a:pPr algn="l"/>
            <a:r>
              <a:rPr lang="en-US" altLang="ja-JP" sz="5000" b="1">
                <a:latin typeface="Cavolini" panose="03000502040302020204" pitchFamily="66" charset="0"/>
                <a:cs typeface="Cavolini" panose="03000502040302020204" pitchFamily="66" charset="0"/>
              </a:rPr>
              <a:t>Thank you!</a:t>
            </a:r>
            <a:br>
              <a:rPr lang="en-US" altLang="ja-JP" sz="5000" b="1">
                <a:latin typeface="Cavolini" panose="03000502040302020204" pitchFamily="66" charset="0"/>
                <a:cs typeface="Cavolini" panose="03000502040302020204" pitchFamily="66" charset="0"/>
              </a:rPr>
            </a:br>
            <a:br>
              <a:rPr lang="en-US" altLang="ja-JP" sz="5000" b="1">
                <a:latin typeface="Cavolini" panose="03000502040302020204" pitchFamily="66" charset="0"/>
                <a:cs typeface="Cavolini" panose="03000502040302020204" pitchFamily="66" charset="0"/>
              </a:rPr>
            </a:br>
            <a:r>
              <a:rPr lang="en-US" altLang="ja-JP" sz="5000" b="1">
                <a:latin typeface="Cavolini" panose="03000502040302020204" pitchFamily="66" charset="0"/>
                <a:cs typeface="Cavolini" panose="03000502040302020204" pitchFamily="66" charset="0"/>
              </a:rPr>
              <a:t>See you </a:t>
            </a:r>
            <a:br>
              <a:rPr lang="en-US" altLang="ja-JP" sz="5000" b="1">
                <a:latin typeface="Cavolini" panose="03000502040302020204" pitchFamily="66" charset="0"/>
                <a:cs typeface="Cavolini" panose="03000502040302020204" pitchFamily="66" charset="0"/>
              </a:rPr>
            </a:br>
            <a:r>
              <a:rPr lang="en-US" altLang="ja-JP" sz="5000" b="1">
                <a:latin typeface="Cavolini" panose="03000502040302020204" pitchFamily="66" charset="0"/>
                <a:cs typeface="Cavolini" panose="03000502040302020204" pitchFamily="66" charset="0"/>
              </a:rPr>
              <a:t>next time.</a:t>
            </a:r>
            <a:endParaRPr kumimoji="1" lang="ja-JP" altLang="en-US" sz="5000" b="1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D64107C7-9093-426B-B5F7-889996BE60A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82" r="-1" b="-1"/>
          <a:stretch/>
        </p:blipFill>
        <p:spPr>
          <a:xfrm>
            <a:off x="688562" y="1263665"/>
            <a:ext cx="5474323" cy="5607882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463E6235-1649-4B47-9862-4026FC473B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5201" y="623275"/>
            <a:ext cx="5141626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図 8" descr="食品 が含まれている画像&#10;&#10;自動的に生成された説明">
            <a:extLst>
              <a:ext uri="{FF2B5EF4-FFF2-40B4-BE49-F238E27FC236}">
                <a16:creationId xmlns:a16="http://schemas.microsoft.com/office/drawing/2014/main" id="{06686597-B851-492A-80C2-671983FF32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445" y="170815"/>
            <a:ext cx="2571750" cy="177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6066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C94F3E6-1FE0-4774-AF09-E34E7D395CCD}"/>
              </a:ext>
            </a:extLst>
          </p:cNvPr>
          <p:cNvSpPr txBox="1"/>
          <p:nvPr/>
        </p:nvSpPr>
        <p:spPr>
          <a:xfrm>
            <a:off x="1076960" y="430512"/>
            <a:ext cx="423672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yet</a:t>
            </a:r>
          </a:p>
          <a:p>
            <a:pPr marL="342900" indent="-342900">
              <a:buAutoNum type="arabicPeriod"/>
            </a:pP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hid</a:t>
            </a:r>
          </a:p>
          <a:p>
            <a:pPr marL="342900" indent="-342900">
              <a:buAutoNum type="arabicPeriod"/>
            </a:pP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wept</a:t>
            </a:r>
            <a:endParaRPr kumimoji="1" lang="en-US" altLang="ja-JP" sz="54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skirt</a:t>
            </a:r>
          </a:p>
          <a:p>
            <a:pPr marL="342900" indent="-342900">
              <a:buAutoNum type="arabicPeriod"/>
            </a:pPr>
            <a:endParaRPr kumimoji="1"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EA47209A-9AAD-4E4B-B430-0C1EB9EB5077}"/>
              </a:ext>
            </a:extLst>
          </p:cNvPr>
          <p:cNvSpPr txBox="1"/>
          <p:nvPr/>
        </p:nvSpPr>
        <p:spPr>
          <a:xfrm>
            <a:off x="5933212" y="430512"/>
            <a:ext cx="63398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3875775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C94F3E6-1FE0-4774-AF09-E34E7D395CCD}"/>
              </a:ext>
            </a:extLst>
          </p:cNvPr>
          <p:cNvSpPr txBox="1"/>
          <p:nvPr/>
        </p:nvSpPr>
        <p:spPr>
          <a:xfrm>
            <a:off x="1076960" y="430512"/>
            <a:ext cx="423672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yet</a:t>
            </a:r>
          </a:p>
          <a:p>
            <a:pPr marL="342900" indent="-342900">
              <a:buAutoNum type="arabicPeriod"/>
            </a:pP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hid</a:t>
            </a:r>
          </a:p>
          <a:p>
            <a:pPr marL="342900" indent="-342900">
              <a:buAutoNum type="arabicPeriod"/>
            </a:pP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wept</a:t>
            </a:r>
            <a:endParaRPr kumimoji="1" lang="en-US" altLang="ja-JP" sz="54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skirt</a:t>
            </a:r>
          </a:p>
          <a:p>
            <a:pPr marL="342900" indent="-342900">
              <a:buAutoNum type="arabicPeriod"/>
            </a:pP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girl</a:t>
            </a:r>
          </a:p>
          <a:p>
            <a:pPr marL="342900" indent="-342900">
              <a:buAutoNum type="arabicPeriod"/>
            </a:pPr>
            <a:endParaRPr kumimoji="1"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EA47209A-9AAD-4E4B-B430-0C1EB9EB5077}"/>
              </a:ext>
            </a:extLst>
          </p:cNvPr>
          <p:cNvSpPr txBox="1"/>
          <p:nvPr/>
        </p:nvSpPr>
        <p:spPr>
          <a:xfrm>
            <a:off x="5933212" y="430512"/>
            <a:ext cx="63398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38853853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C94F3E6-1FE0-4774-AF09-E34E7D395CCD}"/>
              </a:ext>
            </a:extLst>
          </p:cNvPr>
          <p:cNvSpPr txBox="1"/>
          <p:nvPr/>
        </p:nvSpPr>
        <p:spPr>
          <a:xfrm>
            <a:off x="1076960" y="430512"/>
            <a:ext cx="423672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yet</a:t>
            </a:r>
          </a:p>
          <a:p>
            <a:pPr marL="342900" indent="-342900">
              <a:buAutoNum type="arabicPeriod"/>
            </a:pP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hid</a:t>
            </a:r>
          </a:p>
          <a:p>
            <a:pPr marL="342900" indent="-342900">
              <a:buAutoNum type="arabicPeriod"/>
            </a:pP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wept</a:t>
            </a:r>
            <a:endParaRPr kumimoji="1" lang="en-US" altLang="ja-JP" sz="54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skirt</a:t>
            </a:r>
          </a:p>
          <a:p>
            <a:pPr marL="342900" indent="-342900">
              <a:buAutoNum type="arabicPeriod"/>
            </a:pP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girl</a:t>
            </a:r>
          </a:p>
          <a:p>
            <a:pPr marL="342900" indent="-342900">
              <a:buAutoNum type="arabicPeriod"/>
            </a:pPr>
            <a:endParaRPr kumimoji="1"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EA47209A-9AAD-4E4B-B430-0C1EB9EB5077}"/>
              </a:ext>
            </a:extLst>
          </p:cNvPr>
          <p:cNvSpPr txBox="1"/>
          <p:nvPr/>
        </p:nvSpPr>
        <p:spPr>
          <a:xfrm>
            <a:off x="5933212" y="430512"/>
            <a:ext cx="633984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6. shirt</a:t>
            </a:r>
          </a:p>
          <a:p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801658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C94F3E6-1FE0-4774-AF09-E34E7D395CCD}"/>
              </a:ext>
            </a:extLst>
          </p:cNvPr>
          <p:cNvSpPr txBox="1"/>
          <p:nvPr/>
        </p:nvSpPr>
        <p:spPr>
          <a:xfrm>
            <a:off x="1076960" y="430512"/>
            <a:ext cx="423672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yet</a:t>
            </a:r>
          </a:p>
          <a:p>
            <a:pPr marL="342900" indent="-342900">
              <a:buAutoNum type="arabicPeriod"/>
            </a:pP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hid</a:t>
            </a:r>
          </a:p>
          <a:p>
            <a:pPr marL="342900" indent="-342900">
              <a:buAutoNum type="arabicPeriod"/>
            </a:pP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wept</a:t>
            </a:r>
            <a:endParaRPr kumimoji="1" lang="en-US" altLang="ja-JP" sz="54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skirt</a:t>
            </a:r>
          </a:p>
          <a:p>
            <a:pPr marL="342900" indent="-342900">
              <a:buAutoNum type="arabicPeriod"/>
            </a:pP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girl</a:t>
            </a:r>
          </a:p>
          <a:p>
            <a:pPr marL="342900" indent="-342900">
              <a:buAutoNum type="arabicPeriod"/>
            </a:pPr>
            <a:endParaRPr kumimoji="1"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EA47209A-9AAD-4E4B-B430-0C1EB9EB5077}"/>
              </a:ext>
            </a:extLst>
          </p:cNvPr>
          <p:cNvSpPr txBox="1"/>
          <p:nvPr/>
        </p:nvSpPr>
        <p:spPr>
          <a:xfrm>
            <a:off x="5933212" y="430512"/>
            <a:ext cx="633984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6. shirt</a:t>
            </a:r>
          </a:p>
          <a:p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7. first</a:t>
            </a:r>
          </a:p>
          <a:p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267501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1162</TotalTime>
  <Words>632</Words>
  <Application>Microsoft Office PowerPoint</Application>
  <PresentationFormat>ワイド画面</PresentationFormat>
  <Paragraphs>204</Paragraphs>
  <Slides>50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50</vt:i4>
      </vt:variant>
    </vt:vector>
  </HeadingPairs>
  <TitlesOfParts>
    <vt:vector size="56" baseType="lpstr">
      <vt:lpstr>游ゴシック</vt:lpstr>
      <vt:lpstr>游ゴシック Light</vt:lpstr>
      <vt:lpstr>Arial</vt:lpstr>
      <vt:lpstr>Calibri</vt:lpstr>
      <vt:lpstr>Cavolini</vt:lpstr>
      <vt:lpstr>Office テーマ</vt:lpstr>
      <vt:lpstr>Jolly Grammar 1-34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Thank you!  See you  next time.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Jolly Grammar 1-24</dc:title>
  <dc:creator>矢野 義紀</dc:creator>
  <cp:lastModifiedBy>矢野 義紀</cp:lastModifiedBy>
  <cp:revision>117</cp:revision>
  <cp:lastPrinted>2023-02-25T11:43:31Z</cp:lastPrinted>
  <dcterms:created xsi:type="dcterms:W3CDTF">2021-01-23T09:42:08Z</dcterms:created>
  <dcterms:modified xsi:type="dcterms:W3CDTF">2023-02-25T11:44:24Z</dcterms:modified>
</cp:coreProperties>
</file>