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418" r:id="rId4"/>
    <p:sldId id="1962" r:id="rId5"/>
    <p:sldId id="1961" r:id="rId6"/>
    <p:sldId id="1960" r:id="rId7"/>
    <p:sldId id="1959" r:id="rId8"/>
    <p:sldId id="1957" r:id="rId9"/>
    <p:sldId id="1956" r:id="rId10"/>
    <p:sldId id="1955" r:id="rId11"/>
    <p:sldId id="1954" r:id="rId12"/>
    <p:sldId id="1953" r:id="rId13"/>
    <p:sldId id="1952" r:id="rId14"/>
    <p:sldId id="1951" r:id="rId15"/>
    <p:sldId id="1950" r:id="rId16"/>
    <p:sldId id="1949" r:id="rId17"/>
    <p:sldId id="1948" r:id="rId18"/>
    <p:sldId id="1947" r:id="rId19"/>
    <p:sldId id="1946" r:id="rId20"/>
    <p:sldId id="1945" r:id="rId21"/>
    <p:sldId id="347" r:id="rId22"/>
    <p:sldId id="444" r:id="rId23"/>
    <p:sldId id="1963" r:id="rId24"/>
    <p:sldId id="1964" r:id="rId25"/>
    <p:sldId id="1965" r:id="rId26"/>
    <p:sldId id="1967" r:id="rId27"/>
    <p:sldId id="1969" r:id="rId28"/>
    <p:sldId id="1968" r:id="rId29"/>
    <p:sldId id="1966" r:id="rId30"/>
    <p:sldId id="1944" r:id="rId31"/>
    <p:sldId id="1970" r:id="rId32"/>
    <p:sldId id="284" r:id="rId33"/>
    <p:sldId id="328" r:id="rId34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F73BE-D658-4410-A47C-B17D37D07803}" v="61" dt="2022-02-15T22:52:57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5a-32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Mortician Always Keeps Hammer At Tableside Just In Case One Comes ...">
            <a:extLst>
              <a:ext uri="{FF2B5EF4-FFF2-40B4-BE49-F238E27FC236}">
                <a16:creationId xmlns:a16="http://schemas.microsoft.com/office/drawing/2014/main" id="{778B9766-67CC-4672-B544-7BA76B4E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63" y="2400301"/>
            <a:ext cx="4673928" cy="261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5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pic>
        <p:nvPicPr>
          <p:cNvPr id="3" name="Picture 6" descr="The Patricians">
            <a:extLst>
              <a:ext uri="{FF2B5EF4-FFF2-40B4-BE49-F238E27FC236}">
                <a16:creationId xmlns:a16="http://schemas.microsoft.com/office/drawing/2014/main" id="{058CD23F-6A8E-4108-AC17-ADD1C039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5836"/>
            <a:ext cx="3076569" cy="22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9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8" descr="Fox News Gets In on Former Politician Hiring Spree, Adds Trey ...">
            <a:extLst>
              <a:ext uri="{FF2B5EF4-FFF2-40B4-BE49-F238E27FC236}">
                <a16:creationId xmlns:a16="http://schemas.microsoft.com/office/drawing/2014/main" id="{18BEFB7C-4BDC-4E4B-81FC-8BB36A3D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09" y="2751673"/>
            <a:ext cx="3550397" cy="2212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8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How to be the Best Doctor for your Patients, According to Research ...">
            <a:extLst>
              <a:ext uri="{FF2B5EF4-FFF2-40B4-BE49-F238E27FC236}">
                <a16:creationId xmlns:a16="http://schemas.microsoft.com/office/drawing/2014/main" id="{B30EAAF5-3613-49E0-851D-0C54E444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27" y="2882900"/>
            <a:ext cx="3967451" cy="221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2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</p:txBody>
      </p:sp>
      <p:pic>
        <p:nvPicPr>
          <p:cNvPr id="5" name="Picture 12" descr="What do people need to know when the power goes out? - Electrician ...">
            <a:extLst>
              <a:ext uri="{FF2B5EF4-FFF2-40B4-BE49-F238E27FC236}">
                <a16:creationId xmlns:a16="http://schemas.microsoft.com/office/drawing/2014/main" id="{BC673D54-7631-4193-933D-9417E6D2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1" y="2987900"/>
            <a:ext cx="4188449" cy="278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0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beautician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2" descr="Beautician」の画像、写真素材、ベクター画像 | Shutterstock">
            <a:extLst>
              <a:ext uri="{FF2B5EF4-FFF2-40B4-BE49-F238E27FC236}">
                <a16:creationId xmlns:a16="http://schemas.microsoft.com/office/drawing/2014/main" id="{CEBE80FE-01AE-4AC6-8447-DC41EEA9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784600"/>
            <a:ext cx="2703028" cy="1938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3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beautician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statistician</a:t>
            </a:r>
          </a:p>
        </p:txBody>
      </p:sp>
      <p:pic>
        <p:nvPicPr>
          <p:cNvPr id="5" name="Picture 10" descr="Statistician Job Description Sample Template - ZipRecruiter">
            <a:extLst>
              <a:ext uri="{FF2B5EF4-FFF2-40B4-BE49-F238E27FC236}">
                <a16:creationId xmlns:a16="http://schemas.microsoft.com/office/drawing/2014/main" id="{674DAF86-E92D-4DFF-A70A-C4ADF4A75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18000"/>
            <a:ext cx="3356458" cy="187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00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beautician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statistician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arithmetician</a:t>
            </a:r>
          </a:p>
        </p:txBody>
      </p:sp>
      <p:pic>
        <p:nvPicPr>
          <p:cNvPr id="5" name="Picture 8" descr="Arithmetician | Definition of Arithmetician by Webster's Online ...">
            <a:extLst>
              <a:ext uri="{FF2B5EF4-FFF2-40B4-BE49-F238E27FC236}">
                <a16:creationId xmlns:a16="http://schemas.microsoft.com/office/drawing/2014/main" id="{BB94B2F1-9FD8-4774-9D86-CF9E4EBB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9" y="4692481"/>
            <a:ext cx="2525451" cy="18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0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beautician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statistician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arithmetician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mathematician</a:t>
            </a:r>
          </a:p>
        </p:txBody>
      </p:sp>
      <p:pic>
        <p:nvPicPr>
          <p:cNvPr id="5" name="Picture 6" descr="U.S. mathematician is first woman to win 'math's Nobel' | ShareAmerica">
            <a:extLst>
              <a:ext uri="{FF2B5EF4-FFF2-40B4-BE49-F238E27FC236}">
                <a16:creationId xmlns:a16="http://schemas.microsoft.com/office/drawing/2014/main" id="{6B32EF45-E0CA-425B-BCE8-CD0AB6EC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168166"/>
            <a:ext cx="2501900" cy="1793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6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beautician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statistician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arithmetician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mathematician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obstetrician</a:t>
            </a:r>
          </a:p>
        </p:txBody>
      </p:sp>
      <p:pic>
        <p:nvPicPr>
          <p:cNvPr id="5" name="Picture 4" descr="How to Become an Obstetrician | Careers In Healthcare">
            <a:extLst>
              <a:ext uri="{FF2B5EF4-FFF2-40B4-BE49-F238E27FC236}">
                <a16:creationId xmlns:a16="http://schemas.microsoft.com/office/drawing/2014/main" id="{BD7E82FD-2D87-4447-BDD7-9550F7DD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215" y="168166"/>
            <a:ext cx="2476405" cy="1647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0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Test 16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mortician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patrician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politician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hysician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electrician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beautician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statistician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arithmetician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mathematician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obstetrician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paediatrician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Choose Between a Paediatrician and a Family Doctor for Your Child">
            <a:extLst>
              <a:ext uri="{FF2B5EF4-FFF2-40B4-BE49-F238E27FC236}">
                <a16:creationId xmlns:a16="http://schemas.microsoft.com/office/drawing/2014/main" id="{0DCA1B4D-078E-42ED-82C5-31D43A15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50" y="168167"/>
            <a:ext cx="2459450" cy="150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9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sentences.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Ann had painted a beautiful sunset.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4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Ann had painted a beautiful sunset.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863C8-ADE5-41F2-BA82-5062A6767BCD}"/>
              </a:ext>
            </a:extLst>
          </p:cNvPr>
          <p:cNvSpPr/>
          <p:nvPr/>
        </p:nvSpPr>
        <p:spPr>
          <a:xfrm>
            <a:off x="123825" y="2743200"/>
            <a:ext cx="157162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C8164-435F-49B1-9124-5257C67E1156}"/>
              </a:ext>
            </a:extLst>
          </p:cNvPr>
          <p:cNvSpPr txBox="1"/>
          <p:nvPr/>
        </p:nvSpPr>
        <p:spPr>
          <a:xfrm>
            <a:off x="123824" y="271524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5487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Ann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painted 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beautiful sunset.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863C8-ADE5-41F2-BA82-5062A6767BCD}"/>
              </a:ext>
            </a:extLst>
          </p:cNvPr>
          <p:cNvSpPr/>
          <p:nvPr/>
        </p:nvSpPr>
        <p:spPr>
          <a:xfrm>
            <a:off x="123825" y="2743200"/>
            <a:ext cx="157162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C8164-435F-49B1-9124-5257C67E1156}"/>
              </a:ext>
            </a:extLst>
          </p:cNvPr>
          <p:cNvSpPr txBox="1"/>
          <p:nvPr/>
        </p:nvSpPr>
        <p:spPr>
          <a:xfrm>
            <a:off x="123824" y="271524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2252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Ann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painted 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beautiful sunset.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863C8-ADE5-41F2-BA82-5062A6767BCD}"/>
              </a:ext>
            </a:extLst>
          </p:cNvPr>
          <p:cNvSpPr/>
          <p:nvPr/>
        </p:nvSpPr>
        <p:spPr>
          <a:xfrm>
            <a:off x="123825" y="2743200"/>
            <a:ext cx="1571625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C8164-435F-49B1-9124-5257C67E1156}"/>
              </a:ext>
            </a:extLst>
          </p:cNvPr>
          <p:cNvSpPr txBox="1"/>
          <p:nvPr/>
        </p:nvSpPr>
        <p:spPr>
          <a:xfrm>
            <a:off x="123824" y="2715244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2955921-D0EE-436B-85BE-432B2A85F289}"/>
              </a:ext>
            </a:extLst>
          </p:cNvPr>
          <p:cNvSpPr/>
          <p:nvPr/>
        </p:nvSpPr>
        <p:spPr>
          <a:xfrm>
            <a:off x="9572625" y="2662201"/>
            <a:ext cx="2302383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303302-D69A-4E5A-9C2C-2B6E3F3E7011}"/>
              </a:ext>
            </a:extLst>
          </p:cNvPr>
          <p:cNvSpPr txBox="1"/>
          <p:nvPr/>
        </p:nvSpPr>
        <p:spPr>
          <a:xfrm>
            <a:off x="10414253" y="2662201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140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and Bee are hungrily eating</a:t>
            </a:r>
          </a:p>
          <a:p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jam sandwiches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4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and Bee are hungrily eating</a:t>
            </a:r>
          </a:p>
          <a:p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jam sandwiches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863C8-ADE5-41F2-BA82-5062A6767BCD}"/>
              </a:ext>
            </a:extLst>
          </p:cNvPr>
          <p:cNvSpPr/>
          <p:nvPr/>
        </p:nvSpPr>
        <p:spPr>
          <a:xfrm>
            <a:off x="123825" y="2562226"/>
            <a:ext cx="4476750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C8164-435F-49B1-9124-5257C67E1156}"/>
              </a:ext>
            </a:extLst>
          </p:cNvPr>
          <p:cNvSpPr txBox="1"/>
          <p:nvPr/>
        </p:nvSpPr>
        <p:spPr>
          <a:xfrm>
            <a:off x="123825" y="261526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93332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and Bee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hungrily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eating</a:t>
            </a:r>
          </a:p>
          <a:p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jam sandwiches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863C8-ADE5-41F2-BA82-5062A6767BCD}"/>
              </a:ext>
            </a:extLst>
          </p:cNvPr>
          <p:cNvSpPr/>
          <p:nvPr/>
        </p:nvSpPr>
        <p:spPr>
          <a:xfrm>
            <a:off x="123825" y="2562226"/>
            <a:ext cx="4476750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C8164-435F-49B1-9124-5257C67E1156}"/>
              </a:ext>
            </a:extLst>
          </p:cNvPr>
          <p:cNvSpPr txBox="1"/>
          <p:nvPr/>
        </p:nvSpPr>
        <p:spPr>
          <a:xfrm>
            <a:off x="123825" y="261526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482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6875DD-331E-443A-BB86-B147137B8744}"/>
              </a:ext>
            </a:extLst>
          </p:cNvPr>
          <p:cNvSpPr txBox="1"/>
          <p:nvPr/>
        </p:nvSpPr>
        <p:spPr>
          <a:xfrm>
            <a:off x="200025" y="2870129"/>
            <a:ext cx="11782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and Bee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hungrily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eating</a:t>
            </a:r>
          </a:p>
          <a:p>
            <a:endParaRPr lang="en-US" altLang="ja-JP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jam sandwiches</a:t>
            </a:r>
            <a:r>
              <a:rPr kumimoji="1" lang="en-US" altLang="ja-JP" sz="48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8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1863C8-ADE5-41F2-BA82-5062A6767BCD}"/>
              </a:ext>
            </a:extLst>
          </p:cNvPr>
          <p:cNvSpPr/>
          <p:nvPr/>
        </p:nvSpPr>
        <p:spPr>
          <a:xfrm>
            <a:off x="123825" y="2562226"/>
            <a:ext cx="4476750" cy="11525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7C8164-435F-49B1-9124-5257C67E1156}"/>
              </a:ext>
            </a:extLst>
          </p:cNvPr>
          <p:cNvSpPr txBox="1"/>
          <p:nvPr/>
        </p:nvSpPr>
        <p:spPr>
          <a:xfrm>
            <a:off x="123825" y="2615268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2955921-D0EE-436B-85BE-432B2A85F289}"/>
              </a:ext>
            </a:extLst>
          </p:cNvPr>
          <p:cNvSpPr/>
          <p:nvPr/>
        </p:nvSpPr>
        <p:spPr>
          <a:xfrm>
            <a:off x="1714500" y="4133850"/>
            <a:ext cx="4105275" cy="11525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303302-D69A-4E5A-9C2C-2B6E3F3E7011}"/>
              </a:ext>
            </a:extLst>
          </p:cNvPr>
          <p:cNvSpPr txBox="1"/>
          <p:nvPr/>
        </p:nvSpPr>
        <p:spPr>
          <a:xfrm>
            <a:off x="3575303" y="4133850"/>
            <a:ext cx="61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612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Royal Marines Band Service | Musician Jobs in The Royal Navy">
            <a:extLst>
              <a:ext uri="{FF2B5EF4-FFF2-40B4-BE49-F238E27FC236}">
                <a16:creationId xmlns:a16="http://schemas.microsoft.com/office/drawing/2014/main" id="{9283C78F-DDAA-4F18-BF34-80B5DB8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01" y="2126644"/>
            <a:ext cx="3094914" cy="1738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143000" y="177075"/>
            <a:ext cx="1040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and Bee are hungrily eating jam sandwiches.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24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194560" y="160942"/>
            <a:ext cx="882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Inky and Bee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hungrily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eating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jam sandwiches. 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F846D0-0F8B-45B2-8851-71AD2F0150F0}"/>
              </a:ext>
            </a:extLst>
          </p:cNvPr>
          <p:cNvSpPr txBox="1"/>
          <p:nvPr/>
        </p:nvSpPr>
        <p:spPr>
          <a:xfrm>
            <a:off x="361951" y="2544723"/>
            <a:ext cx="1790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Inky</a:t>
            </a:r>
          </a:p>
          <a:p>
            <a:r>
              <a:rPr lang="en-US" altLang="ja-JP" sz="4000" dirty="0"/>
              <a:t> and</a:t>
            </a:r>
          </a:p>
          <a:p>
            <a:r>
              <a:rPr kumimoji="1" lang="en-US" altLang="ja-JP" sz="4000" dirty="0"/>
              <a:t>Bee</a:t>
            </a:r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770BFC-89EE-4FB9-9F3D-BE29F34037C6}"/>
              </a:ext>
            </a:extLst>
          </p:cNvPr>
          <p:cNvSpPr txBox="1"/>
          <p:nvPr/>
        </p:nvSpPr>
        <p:spPr>
          <a:xfrm>
            <a:off x="4051302" y="2544723"/>
            <a:ext cx="301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 are eating</a:t>
            </a:r>
            <a:endParaRPr kumimoji="1"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55AD6B2-960B-49C6-A119-7B716E845AB9}"/>
              </a:ext>
            </a:extLst>
          </p:cNvPr>
          <p:cNvSpPr txBox="1"/>
          <p:nvPr/>
        </p:nvSpPr>
        <p:spPr>
          <a:xfrm>
            <a:off x="4223385" y="5389007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hungrily</a:t>
            </a:r>
            <a:endParaRPr kumimoji="1" lang="ja-JP" altLang="en-US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2CDD0D-AB5E-46D8-8655-EB80B42B9B9B}"/>
              </a:ext>
            </a:extLst>
          </p:cNvPr>
          <p:cNvSpPr txBox="1"/>
          <p:nvPr/>
        </p:nvSpPr>
        <p:spPr>
          <a:xfrm>
            <a:off x="8188960" y="2544723"/>
            <a:ext cx="389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sandwiches</a:t>
            </a:r>
            <a:endParaRPr kumimoji="1"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42C237-C67A-4CD4-8FF1-56C457E9448C}"/>
              </a:ext>
            </a:extLst>
          </p:cNvPr>
          <p:cNvSpPr txBox="1"/>
          <p:nvPr/>
        </p:nvSpPr>
        <p:spPr>
          <a:xfrm>
            <a:off x="8622030" y="5330101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jam</a:t>
            </a:r>
            <a:endParaRPr kumimoji="1" lang="ja-JP" altLang="en-US" sz="40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378214-FB5C-456C-B684-AE7E0696D10F}"/>
              </a:ext>
            </a:extLst>
          </p:cNvPr>
          <p:cNvSpPr/>
          <p:nvPr/>
        </p:nvSpPr>
        <p:spPr>
          <a:xfrm>
            <a:off x="2146302" y="195797"/>
            <a:ext cx="3413124" cy="5746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3797C2E-1FEA-43D5-A983-C7F4BA42CA31}"/>
              </a:ext>
            </a:extLst>
          </p:cNvPr>
          <p:cNvSpPr/>
          <p:nvPr/>
        </p:nvSpPr>
        <p:spPr>
          <a:xfrm>
            <a:off x="3214690" y="729079"/>
            <a:ext cx="3016248" cy="7083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336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Compound Subjects and Objects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</p:txBody>
      </p:sp>
      <p:pic>
        <p:nvPicPr>
          <p:cNvPr id="3" name="Picture 4" descr="5 Things Magicians Knew Before Scientists Did | Mental Floss">
            <a:extLst>
              <a:ext uri="{FF2B5EF4-FFF2-40B4-BE49-F238E27FC236}">
                <a16:creationId xmlns:a16="http://schemas.microsoft.com/office/drawing/2014/main" id="{38BD1922-31CD-4CB4-8E26-DFE19E03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50" y="2394858"/>
            <a:ext cx="4411685" cy="2470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Nutritionist Dietician Food - クリップボードのストックフォトや画像 ...">
            <a:extLst>
              <a:ext uri="{FF2B5EF4-FFF2-40B4-BE49-F238E27FC236}">
                <a16:creationId xmlns:a16="http://schemas.microsoft.com/office/drawing/2014/main" id="{9BCED883-6C15-4D68-8634-9D73F2F1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10" y="2233160"/>
            <a:ext cx="3468793" cy="2308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9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</p:txBody>
      </p:sp>
      <p:pic>
        <p:nvPicPr>
          <p:cNvPr id="3" name="Picture 8" descr="Optician Ophthalmology 医師眼科医検眼医医療目の検査 - 2015年の ...">
            <a:extLst>
              <a:ext uri="{FF2B5EF4-FFF2-40B4-BE49-F238E27FC236}">
                <a16:creationId xmlns:a16="http://schemas.microsoft.com/office/drawing/2014/main" id="{4438094C-65F1-4F0A-8E05-134601E6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3" y="2510971"/>
            <a:ext cx="3697171" cy="246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9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</p:txBody>
      </p:sp>
      <p:pic>
        <p:nvPicPr>
          <p:cNvPr id="3" name="Picture 10" descr="Tactician - DominionStrategy Wiki">
            <a:extLst>
              <a:ext uri="{FF2B5EF4-FFF2-40B4-BE49-F238E27FC236}">
                <a16:creationId xmlns:a16="http://schemas.microsoft.com/office/drawing/2014/main" id="{4269E58A-CA79-4AE1-8E34-912264D2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7" y="2540004"/>
            <a:ext cx="3739722" cy="259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12" descr="Technicians' Good News Stories from the Fight Against Covid-19 ...">
            <a:extLst>
              <a:ext uri="{FF2B5EF4-FFF2-40B4-BE49-F238E27FC236}">
                <a16:creationId xmlns:a16="http://schemas.microsoft.com/office/drawing/2014/main" id="{10E00333-2758-4EDE-A6A8-E559FA5D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75" y="2128156"/>
            <a:ext cx="3442418" cy="229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7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usician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magician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dietician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optician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tactician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technician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clinician</a:t>
            </a:r>
          </a:p>
        </p:txBody>
      </p:sp>
      <p:pic>
        <p:nvPicPr>
          <p:cNvPr id="4" name="Picture 2" descr="Serious Clinician Studying Chemical Element In Laboratory - STEM ...">
            <a:extLst>
              <a:ext uri="{FF2B5EF4-FFF2-40B4-BE49-F238E27FC236}">
                <a16:creationId xmlns:a16="http://schemas.microsoft.com/office/drawing/2014/main" id="{895414AA-B81B-4793-B582-896F97F0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54" y="2514601"/>
            <a:ext cx="3968318" cy="264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521</Words>
  <Application>Microsoft Office PowerPoint</Application>
  <PresentationFormat>ワイド画面</PresentationFormat>
  <Paragraphs>255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</cp:revision>
  <dcterms:created xsi:type="dcterms:W3CDTF">2020-09-21T09:21:49Z</dcterms:created>
  <dcterms:modified xsi:type="dcterms:W3CDTF">2022-03-08T22:48:15Z</dcterms:modified>
</cp:coreProperties>
</file>