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64" r:id="rId2"/>
    <p:sldId id="283" r:id="rId3"/>
    <p:sldId id="1171" r:id="rId4"/>
    <p:sldId id="1235" r:id="rId5"/>
    <p:sldId id="1234" r:id="rId6"/>
    <p:sldId id="1233" r:id="rId7"/>
    <p:sldId id="1232" r:id="rId8"/>
    <p:sldId id="1231" r:id="rId9"/>
    <p:sldId id="1230" r:id="rId10"/>
    <p:sldId id="1229" r:id="rId11"/>
    <p:sldId id="1228" r:id="rId12"/>
    <p:sldId id="1227" r:id="rId13"/>
    <p:sldId id="1226" r:id="rId14"/>
    <p:sldId id="1225" r:id="rId15"/>
    <p:sldId id="1224" r:id="rId16"/>
    <p:sldId id="1223" r:id="rId17"/>
    <p:sldId id="1222" r:id="rId18"/>
    <p:sldId id="1221" r:id="rId19"/>
    <p:sldId id="1220" r:id="rId20"/>
    <p:sldId id="1219" r:id="rId21"/>
    <p:sldId id="1168" r:id="rId22"/>
    <p:sldId id="1236" r:id="rId23"/>
    <p:sldId id="1237" r:id="rId24"/>
    <p:sldId id="1238" r:id="rId25"/>
    <p:sldId id="1239" r:id="rId26"/>
    <p:sldId id="1240" r:id="rId27"/>
    <p:sldId id="1241" r:id="rId28"/>
    <p:sldId id="1242" r:id="rId29"/>
    <p:sldId id="1243" r:id="rId30"/>
    <p:sldId id="1245" r:id="rId31"/>
    <p:sldId id="1244" r:id="rId32"/>
    <p:sldId id="284" r:id="rId33"/>
    <p:sldId id="978" r:id="rId34"/>
    <p:sldId id="1247" r:id="rId35"/>
    <p:sldId id="1255" r:id="rId36"/>
    <p:sldId id="1254" r:id="rId37"/>
    <p:sldId id="1253" r:id="rId38"/>
    <p:sldId id="1252" r:id="rId39"/>
    <p:sldId id="1251" r:id="rId40"/>
    <p:sldId id="1250" r:id="rId41"/>
    <p:sldId id="1249" r:id="rId42"/>
    <p:sldId id="1248" r:id="rId43"/>
    <p:sldId id="1246" r:id="rId44"/>
    <p:sldId id="1256" r:id="rId45"/>
    <p:sldId id="1257" r:id="rId46"/>
    <p:sldId id="1265" r:id="rId47"/>
    <p:sldId id="1266" r:id="rId48"/>
    <p:sldId id="1267" r:id="rId49"/>
    <p:sldId id="1268" r:id="rId50"/>
    <p:sldId id="1269" r:id="rId51"/>
    <p:sldId id="1270" r:id="rId52"/>
    <p:sldId id="1258" r:id="rId53"/>
    <p:sldId id="1259" r:id="rId54"/>
    <p:sldId id="1260" r:id="rId55"/>
    <p:sldId id="1261" r:id="rId56"/>
    <p:sldId id="1262" r:id="rId57"/>
    <p:sldId id="1263" r:id="rId58"/>
    <p:sldId id="1264" r:id="rId59"/>
    <p:sldId id="328" r:id="rId60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3784" autoAdjust="0"/>
  </p:normalViewPr>
  <p:slideViewPr>
    <p:cSldViewPr snapToGrid="0">
      <p:cViewPr varScale="1">
        <p:scale>
          <a:sx n="63" d="100"/>
          <a:sy n="63" d="100"/>
        </p:scale>
        <p:origin x="812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9247" cy="513274"/>
          </a:xfrm>
          <a:prstGeom prst="rect">
            <a:avLst/>
          </a:prstGeom>
        </p:spPr>
        <p:txBody>
          <a:bodyPr vert="horz" lIns="93883" tIns="46941" rIns="93883" bIns="4694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178" y="0"/>
            <a:ext cx="3079246" cy="513274"/>
          </a:xfrm>
          <a:prstGeom prst="rect">
            <a:avLst/>
          </a:prstGeom>
        </p:spPr>
        <p:txBody>
          <a:bodyPr vert="horz" lIns="93883" tIns="46941" rIns="93883" bIns="46941" rtlCol="0"/>
          <a:lstStyle>
            <a:lvl1pPr algn="r">
              <a:defRPr sz="1200"/>
            </a:lvl1pPr>
          </a:lstStyle>
          <a:p>
            <a:fld id="{629B8ECF-AA2B-4DCF-989B-225E8D27A294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83" tIns="46941" rIns="93883" bIns="4694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1226" y="4924829"/>
            <a:ext cx="5683250" cy="4029849"/>
          </a:xfrm>
          <a:prstGeom prst="rect">
            <a:avLst/>
          </a:prstGeom>
        </p:spPr>
        <p:txBody>
          <a:bodyPr vert="horz" lIns="93883" tIns="46941" rIns="93883" bIns="4694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721339"/>
            <a:ext cx="3079247" cy="513274"/>
          </a:xfrm>
          <a:prstGeom prst="rect">
            <a:avLst/>
          </a:prstGeom>
        </p:spPr>
        <p:txBody>
          <a:bodyPr vert="horz" lIns="93883" tIns="46941" rIns="93883" bIns="4694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178" y="9721339"/>
            <a:ext cx="3079246" cy="513274"/>
          </a:xfrm>
          <a:prstGeom prst="rect">
            <a:avLst/>
          </a:prstGeom>
        </p:spPr>
        <p:txBody>
          <a:bodyPr vert="horz" lIns="93883" tIns="46941" rIns="93883" bIns="46941" rtlCol="0" anchor="b"/>
          <a:lstStyle>
            <a:lvl1pPr algn="r">
              <a:defRPr sz="1200"/>
            </a:lvl1pPr>
          </a:lstStyle>
          <a:p>
            <a:fld id="{25AEC5CC-F582-4F0F-855F-CD1736EEE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11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264283" y="1414172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6a-6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DA889D-34CC-48B7-9C7B-0789F19D2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80" y="733511"/>
            <a:ext cx="4123316" cy="552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2377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trio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triple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trident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triplane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tricycle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tripod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trilogy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triathlon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0AE672A-F5A1-2507-C01A-6D9D65D08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625" y="4453144"/>
            <a:ext cx="3321712" cy="2128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6924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2377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trio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triple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trident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triplane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tricycle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tripod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trilogy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triathlon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triangle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1C2B95F-DB10-A1B7-90D3-BECE0A6E2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395" y="4587791"/>
            <a:ext cx="1689699" cy="146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29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2377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trio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triple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trident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triplane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tricycle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tripod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trilogy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triathlon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triangle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triplet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03947C9-3522-7480-D264-7C67BDDDF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454" y="1390797"/>
            <a:ext cx="2779424" cy="161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30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2377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trio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triple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trident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triplane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tricycle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tripod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trilogy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triathlon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triangle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triplet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triceps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2489B50-A05B-3584-0DA3-6530FC8FB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157" y="1628196"/>
            <a:ext cx="2949506" cy="2393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471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2377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trio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triple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trident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triplane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tricycle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tripod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trilogy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triathlon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triangle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triplet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triceps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</a:t>
            </a:r>
            <a:r>
              <a:rPr lang="en-US" altLang="ja-JP" sz="4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tricolour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904C06E-45EE-4FD3-D27A-5DBF4C423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806" y="2269264"/>
            <a:ext cx="28289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95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2377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trio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triple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trident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triplane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tricycle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tripod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trilogy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triathlon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triangle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triplet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triceps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</a:t>
            </a:r>
            <a:r>
              <a:rPr lang="en-US" altLang="ja-JP" sz="4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tricolour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triceratops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37536AD-D12E-B59A-9580-A0E227CD7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584" y="3429000"/>
            <a:ext cx="3168280" cy="148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56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2377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trio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triple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trident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triplane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tricycle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tripod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trilogy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triathlon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triangle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triplet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triceps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</a:t>
            </a:r>
            <a:r>
              <a:rPr lang="en-US" altLang="ja-JP" sz="4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tricolour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triceratops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triangular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20D34FA-3E1A-F430-AF1E-6CEE239AC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966" y="3695817"/>
            <a:ext cx="15716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36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2377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trio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triple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trident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triplane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tricycle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tripod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trilogy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triathlon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triangle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triplet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triceps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</a:t>
            </a:r>
            <a:r>
              <a:rPr lang="en-US" altLang="ja-JP" sz="4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tricolour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triceratops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triangular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triplicate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0330399-69E9-C360-AA28-21998B6F0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4261" y="4007116"/>
            <a:ext cx="1804479" cy="180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48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2377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trio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triple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trident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triplane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tricycle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tripod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trilogy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triathlon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triangle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triplet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triceps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</a:t>
            </a:r>
            <a:r>
              <a:rPr lang="en-US" altLang="ja-JP" sz="4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tricolour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triceratops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triangular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triplicate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triennial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479B331-920F-854A-D2AF-BB03645F4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2664" y="4388140"/>
            <a:ext cx="2216067" cy="2301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0695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2377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trio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triple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trident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triplane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tricycle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tripod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trilogy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triathlon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triangle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triplet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triceps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</a:t>
            </a:r>
            <a:r>
              <a:rPr lang="en-US" altLang="ja-JP" sz="4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tricolour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triceratops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triangular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triplicate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triennial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tricorn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14BB62E-7C6A-B523-5C5C-F2D4AA2CC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811" y="4323130"/>
            <a:ext cx="2363920" cy="236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86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2903399" y="904241"/>
            <a:ext cx="5998840" cy="143659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Spelling Test 3</a:t>
            </a:r>
            <a:endParaRPr lang="en-US" altLang="ja-JP" sz="5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AE120A8-BCC9-42F6-BE3E-EDEC2C8E1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711" y="2571387"/>
            <a:ext cx="5615528" cy="361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3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2377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trio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triple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trident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triplane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tricycle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tripod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trilogy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triathlon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triangle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triplet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triceps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</a:t>
            </a:r>
            <a:r>
              <a:rPr lang="en-US" altLang="ja-JP" sz="4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tricolour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triceratops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triangular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triplicate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triennial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tricorn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trillion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89A0DAB-50E4-1A58-300E-02621D7BA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931" y="168165"/>
            <a:ext cx="2717800" cy="1661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3155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273675" y="602982"/>
            <a:ext cx="5998840" cy="45957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Let’s revise</a:t>
            </a:r>
            <a:endParaRPr lang="en-US" altLang="ja-JP" sz="52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Vowels.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35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273675" y="602982"/>
            <a:ext cx="5998840" cy="45957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Consonants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79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120640" y="846822"/>
            <a:ext cx="6334755" cy="45957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Question: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What is the most frequently used word in English?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43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424105" y="1828800"/>
            <a:ext cx="6333745" cy="201864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the       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00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4891405" y="1859280"/>
            <a:ext cx="7599680" cy="201864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the    </a:t>
            </a:r>
            <a:r>
              <a:rPr lang="en-US" altLang="ja-JP" sz="44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definite article         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44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4328161" y="2042160"/>
            <a:ext cx="7691120" cy="255016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3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the</a:t>
            </a:r>
            <a:r>
              <a:rPr lang="en-US" altLang="ja-JP" sz="8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   </a:t>
            </a:r>
            <a:r>
              <a:rPr lang="en-US" altLang="ja-JP" sz="57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definite article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14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a, an  </a:t>
            </a:r>
            <a:r>
              <a:rPr lang="en-US" altLang="ja-JP" sz="57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indefinite articles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        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0" y="655325"/>
            <a:ext cx="4038769" cy="554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36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7CFE903-ED88-4001-AB3C-B99190A57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4720" y="4180753"/>
            <a:ext cx="1764944" cy="241981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E01D384-088D-4067-9C64-F311CF4ED277}"/>
              </a:ext>
            </a:extLst>
          </p:cNvPr>
          <p:cNvSpPr txBox="1"/>
          <p:nvPr/>
        </p:nvSpPr>
        <p:spPr>
          <a:xfrm>
            <a:off x="1748594" y="1489752"/>
            <a:ext cx="91029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 saw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dog in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park.</a:t>
            </a:r>
          </a:p>
          <a:p>
            <a:endParaRPr kumimoji="1"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dog was barking.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42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7CFE903-ED88-4001-AB3C-B99190A57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2310" y="279847"/>
            <a:ext cx="1292794" cy="177247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E01D384-088D-4067-9C64-F311CF4ED277}"/>
              </a:ext>
            </a:extLst>
          </p:cNvPr>
          <p:cNvSpPr txBox="1"/>
          <p:nvPr/>
        </p:nvSpPr>
        <p:spPr>
          <a:xfrm>
            <a:off x="1748594" y="1489752"/>
            <a:ext cx="104434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 saw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dog in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park.</a:t>
            </a:r>
          </a:p>
          <a:p>
            <a:endParaRPr kumimoji="1"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dog was barking.</a:t>
            </a:r>
          </a:p>
          <a:p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tallest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strongest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979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660732-302B-446E-AC6E-292E5E38B7AA}"/>
              </a:ext>
            </a:extLst>
          </p:cNvPr>
          <p:cNvSpPr txBox="1"/>
          <p:nvPr/>
        </p:nvSpPr>
        <p:spPr>
          <a:xfrm>
            <a:off x="2997200" y="431800"/>
            <a:ext cx="690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a                 an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1717332-6A0B-44F7-931F-078529527D86}"/>
              </a:ext>
            </a:extLst>
          </p:cNvPr>
          <p:cNvSpPr txBox="1"/>
          <p:nvPr/>
        </p:nvSpPr>
        <p:spPr>
          <a:xfrm>
            <a:off x="7142480" y="1395769"/>
            <a:ext cx="4795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an ant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an arm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an empty nest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an eel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an inch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an order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an umbrella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3D25896-5AC8-4C5C-BDA8-F190C1BC568D}"/>
              </a:ext>
            </a:extLst>
          </p:cNvPr>
          <p:cNvSpPr txBox="1"/>
          <p:nvPr/>
        </p:nvSpPr>
        <p:spPr>
          <a:xfrm>
            <a:off x="1828800" y="1564639"/>
            <a:ext cx="47955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482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237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trio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DC56455-8DBF-8759-10DE-581F1471C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69" y="1500919"/>
            <a:ext cx="2575297" cy="1730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14666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660732-302B-446E-AC6E-292E5E38B7AA}"/>
              </a:ext>
            </a:extLst>
          </p:cNvPr>
          <p:cNvSpPr txBox="1"/>
          <p:nvPr/>
        </p:nvSpPr>
        <p:spPr>
          <a:xfrm>
            <a:off x="2997200" y="431800"/>
            <a:ext cx="690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a                 an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1717332-6A0B-44F7-931F-078529527D86}"/>
              </a:ext>
            </a:extLst>
          </p:cNvPr>
          <p:cNvSpPr txBox="1"/>
          <p:nvPr/>
        </p:nvSpPr>
        <p:spPr>
          <a:xfrm>
            <a:off x="7142480" y="1395769"/>
            <a:ext cx="4795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an ant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an arm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an empty nest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an eel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an inch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an order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an umbrella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3D25896-5AC8-4C5C-BDA8-F190C1BC568D}"/>
              </a:ext>
            </a:extLst>
          </p:cNvPr>
          <p:cNvSpPr txBox="1"/>
          <p:nvPr/>
        </p:nvSpPr>
        <p:spPr>
          <a:xfrm>
            <a:off x="1828800" y="1564639"/>
            <a:ext cx="4795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/>
              <a:t> </a:t>
            </a:r>
            <a:r>
              <a:rPr lang="en-US" altLang="ja-JP" sz="4000" b="1">
                <a:latin typeface="Cavolini" panose="03000502040302020204" pitchFamily="66" charset="0"/>
                <a:cs typeface="Cavolini" panose="03000502040302020204" pitchFamily="66" charset="0"/>
              </a:rPr>
              <a:t>a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unicorn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785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660732-302B-446E-AC6E-292E5E38B7AA}"/>
              </a:ext>
            </a:extLst>
          </p:cNvPr>
          <p:cNvSpPr txBox="1"/>
          <p:nvPr/>
        </p:nvSpPr>
        <p:spPr>
          <a:xfrm>
            <a:off x="2997200" y="431800"/>
            <a:ext cx="690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a                 an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1717332-6A0B-44F7-931F-078529527D86}"/>
              </a:ext>
            </a:extLst>
          </p:cNvPr>
          <p:cNvSpPr txBox="1"/>
          <p:nvPr/>
        </p:nvSpPr>
        <p:spPr>
          <a:xfrm>
            <a:off x="7142480" y="1395769"/>
            <a:ext cx="4795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an ant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an arm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an empty nest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an eel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an inch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an order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an umbrella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 hour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3D25896-5AC8-4C5C-BDA8-F190C1BC568D}"/>
              </a:ext>
            </a:extLst>
          </p:cNvPr>
          <p:cNvSpPr txBox="1"/>
          <p:nvPr/>
        </p:nvSpPr>
        <p:spPr>
          <a:xfrm>
            <a:off x="1828800" y="1564639"/>
            <a:ext cx="4795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 unicorn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545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5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638882" y="639193"/>
            <a:ext cx="3571810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Definite and Indefinite Articles</a:t>
            </a:r>
          </a:p>
        </p:txBody>
      </p:sp>
      <p:sp>
        <p:nvSpPr>
          <p:cNvPr id="5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1F78016-1B38-4798-8B0F-CB187CB6E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445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3E2F5E-75C8-4CB5-A59E-1CC262BCFCBA}"/>
              </a:ext>
            </a:extLst>
          </p:cNvPr>
          <p:cNvSpPr txBox="1"/>
          <p:nvPr/>
        </p:nvSpPr>
        <p:spPr>
          <a:xfrm>
            <a:off x="975360" y="1127760"/>
            <a:ext cx="1022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Which of the indefinite article 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do these sentences need?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59207D5-8746-491B-91F2-21F3EAF73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7920" y="4308132"/>
            <a:ext cx="1503680" cy="206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852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A2629E1-90B5-ECAE-1E48-02F8BA82DB40}"/>
              </a:ext>
            </a:extLst>
          </p:cNvPr>
          <p:cNvSpPr txBox="1"/>
          <p:nvPr/>
        </p:nvSpPr>
        <p:spPr>
          <a:xfrm>
            <a:off x="1259840" y="1843950"/>
            <a:ext cx="2438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 ostrich</a:t>
            </a:r>
          </a:p>
          <a:p>
            <a:endParaRPr lang="en-US" altLang="ja-JP" sz="4000" b="1" dirty="0"/>
          </a:p>
          <a:p>
            <a:r>
              <a:rPr kumimoji="1" lang="en-US" altLang="ja-JP" sz="4000" b="1" dirty="0"/>
              <a:t> emu</a:t>
            </a:r>
          </a:p>
          <a:p>
            <a:endParaRPr lang="en-US" altLang="ja-JP" sz="4000" b="1" dirty="0"/>
          </a:p>
          <a:p>
            <a:r>
              <a:rPr lang="en-US" altLang="ja-JP" sz="4000" b="1" dirty="0"/>
              <a:t> bicycle</a:t>
            </a:r>
            <a:endParaRPr kumimoji="1" lang="ja-JP" altLang="en-US" sz="40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F7B5A2B-9E19-50DD-F73C-0C937C7B0A21}"/>
              </a:ext>
            </a:extLst>
          </p:cNvPr>
          <p:cNvSpPr txBox="1"/>
          <p:nvPr/>
        </p:nvSpPr>
        <p:spPr>
          <a:xfrm>
            <a:off x="4876800" y="1843949"/>
            <a:ext cx="2438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 horse</a:t>
            </a:r>
          </a:p>
          <a:p>
            <a:endParaRPr lang="en-US" altLang="ja-JP" sz="4000" b="1" dirty="0"/>
          </a:p>
          <a:p>
            <a:r>
              <a:rPr kumimoji="1" lang="en-US" altLang="ja-JP" sz="4000" b="1" dirty="0"/>
              <a:t> </a:t>
            </a:r>
            <a:r>
              <a:rPr lang="en-US" altLang="ja-JP" sz="4000" b="1" dirty="0"/>
              <a:t>triangle</a:t>
            </a:r>
            <a:endParaRPr kumimoji="1" lang="en-US" altLang="ja-JP" sz="4000" b="1" dirty="0"/>
          </a:p>
          <a:p>
            <a:endParaRPr lang="en-US" altLang="ja-JP" sz="4000" b="1" dirty="0"/>
          </a:p>
          <a:p>
            <a:r>
              <a:rPr lang="en-US" altLang="ja-JP" sz="4000" b="1" dirty="0"/>
              <a:t> unicorn</a:t>
            </a:r>
            <a:endParaRPr kumimoji="1" lang="ja-JP" altLang="en-US" sz="40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F43F62-FA2F-6F98-F1A8-8B8C0630F928}"/>
              </a:ext>
            </a:extLst>
          </p:cNvPr>
          <p:cNvSpPr txBox="1"/>
          <p:nvPr/>
        </p:nvSpPr>
        <p:spPr>
          <a:xfrm>
            <a:off x="8493760" y="1843948"/>
            <a:ext cx="29260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 hour</a:t>
            </a:r>
          </a:p>
          <a:p>
            <a:endParaRPr lang="en-US" altLang="ja-JP" sz="4000" b="1" dirty="0"/>
          </a:p>
          <a:p>
            <a:r>
              <a:rPr kumimoji="1" lang="en-US" altLang="ja-JP" sz="4000" b="1" dirty="0"/>
              <a:t> </a:t>
            </a:r>
            <a:r>
              <a:rPr lang="en-US" altLang="ja-JP" sz="4000" b="1" dirty="0"/>
              <a:t>shell</a:t>
            </a:r>
            <a:endParaRPr kumimoji="1" lang="en-US" altLang="ja-JP" sz="4000" b="1" dirty="0"/>
          </a:p>
          <a:p>
            <a:endParaRPr lang="en-US" altLang="ja-JP" sz="4000" b="1" dirty="0"/>
          </a:p>
          <a:p>
            <a:r>
              <a:rPr lang="en-US" altLang="ja-JP" sz="4000" b="1" dirty="0"/>
              <a:t> umbrella</a:t>
            </a:r>
            <a:endParaRPr kumimoji="1" lang="ja-JP" altLang="en-US" sz="4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545E244-ECF9-31AF-D8F5-F393E0C8C7E6}"/>
              </a:ext>
            </a:extLst>
          </p:cNvPr>
          <p:cNvSpPr txBox="1"/>
          <p:nvPr/>
        </p:nvSpPr>
        <p:spPr>
          <a:xfrm>
            <a:off x="3992880" y="1843947"/>
            <a:ext cx="10363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/>
              <a:t> </a:t>
            </a:r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kumimoji="1" lang="en-US" altLang="ja-JP" sz="4000" b="1" dirty="0">
                <a:solidFill>
                  <a:srgbClr val="FF0000"/>
                </a:solidFill>
              </a:rPr>
              <a:t> </a:t>
            </a: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lang="en-US" altLang="ja-JP" sz="4000" b="1" dirty="0">
                <a:solidFill>
                  <a:srgbClr val="FF0000"/>
                </a:solidFill>
              </a:rPr>
              <a:t> 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D99A23-7657-0AF4-86E4-F7A968C33D55}"/>
              </a:ext>
            </a:extLst>
          </p:cNvPr>
          <p:cNvSpPr txBox="1"/>
          <p:nvPr/>
        </p:nvSpPr>
        <p:spPr>
          <a:xfrm>
            <a:off x="299720" y="1843948"/>
            <a:ext cx="10363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/>
              <a:t> </a:t>
            </a:r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kumimoji="1" lang="en-US" altLang="ja-JP" sz="4000" b="1" dirty="0">
                <a:solidFill>
                  <a:srgbClr val="FF0000"/>
                </a:solidFill>
              </a:rPr>
              <a:t> </a:t>
            </a: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lang="en-US" altLang="ja-JP" sz="4000" b="1" dirty="0">
                <a:solidFill>
                  <a:srgbClr val="FF0000"/>
                </a:solidFill>
              </a:rPr>
              <a:t> 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ABDEB27-191E-E729-CA85-2B3B1899338B}"/>
              </a:ext>
            </a:extLst>
          </p:cNvPr>
          <p:cNvSpPr txBox="1"/>
          <p:nvPr/>
        </p:nvSpPr>
        <p:spPr>
          <a:xfrm>
            <a:off x="7589520" y="1843946"/>
            <a:ext cx="10363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/>
              <a:t> </a:t>
            </a:r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kumimoji="1" lang="en-US" altLang="ja-JP" sz="4000" b="1" dirty="0">
                <a:solidFill>
                  <a:srgbClr val="FF0000"/>
                </a:solidFill>
              </a:rPr>
              <a:t> </a:t>
            </a: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lang="en-US" altLang="ja-JP" sz="4000" b="1" dirty="0">
                <a:solidFill>
                  <a:srgbClr val="FF0000"/>
                </a:solidFill>
              </a:rPr>
              <a:t> 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2708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A2629E1-90B5-ECAE-1E48-02F8BA82DB40}"/>
              </a:ext>
            </a:extLst>
          </p:cNvPr>
          <p:cNvSpPr txBox="1"/>
          <p:nvPr/>
        </p:nvSpPr>
        <p:spPr>
          <a:xfrm>
            <a:off x="1259840" y="1843950"/>
            <a:ext cx="2438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 ostrich</a:t>
            </a:r>
          </a:p>
          <a:p>
            <a:endParaRPr lang="en-US" altLang="ja-JP" sz="4000" b="1" dirty="0"/>
          </a:p>
          <a:p>
            <a:r>
              <a:rPr kumimoji="1" lang="en-US" altLang="ja-JP" sz="4000" b="1" dirty="0"/>
              <a:t> emu</a:t>
            </a:r>
          </a:p>
          <a:p>
            <a:endParaRPr lang="en-US" altLang="ja-JP" sz="4000" b="1" dirty="0"/>
          </a:p>
          <a:p>
            <a:r>
              <a:rPr lang="en-US" altLang="ja-JP" sz="4000" b="1" dirty="0"/>
              <a:t> bicycle</a:t>
            </a:r>
            <a:endParaRPr kumimoji="1" lang="ja-JP" altLang="en-US" sz="40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F7B5A2B-9E19-50DD-F73C-0C937C7B0A21}"/>
              </a:ext>
            </a:extLst>
          </p:cNvPr>
          <p:cNvSpPr txBox="1"/>
          <p:nvPr/>
        </p:nvSpPr>
        <p:spPr>
          <a:xfrm>
            <a:off x="4876800" y="1843949"/>
            <a:ext cx="2438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 horse</a:t>
            </a:r>
          </a:p>
          <a:p>
            <a:endParaRPr lang="en-US" altLang="ja-JP" sz="4000" b="1" dirty="0"/>
          </a:p>
          <a:p>
            <a:r>
              <a:rPr kumimoji="1" lang="en-US" altLang="ja-JP" sz="4000" b="1" dirty="0"/>
              <a:t> </a:t>
            </a:r>
            <a:r>
              <a:rPr lang="en-US" altLang="ja-JP" sz="4000" b="1" dirty="0"/>
              <a:t>triangle</a:t>
            </a:r>
            <a:endParaRPr kumimoji="1" lang="en-US" altLang="ja-JP" sz="4000" b="1" dirty="0"/>
          </a:p>
          <a:p>
            <a:endParaRPr lang="en-US" altLang="ja-JP" sz="4000" b="1" dirty="0"/>
          </a:p>
          <a:p>
            <a:r>
              <a:rPr lang="en-US" altLang="ja-JP" sz="4000" b="1" dirty="0"/>
              <a:t> unicorn</a:t>
            </a:r>
            <a:endParaRPr kumimoji="1" lang="ja-JP" altLang="en-US" sz="40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F43F62-FA2F-6F98-F1A8-8B8C0630F928}"/>
              </a:ext>
            </a:extLst>
          </p:cNvPr>
          <p:cNvSpPr txBox="1"/>
          <p:nvPr/>
        </p:nvSpPr>
        <p:spPr>
          <a:xfrm>
            <a:off x="8493760" y="1843948"/>
            <a:ext cx="29260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 hour</a:t>
            </a:r>
          </a:p>
          <a:p>
            <a:endParaRPr lang="en-US" altLang="ja-JP" sz="4000" b="1" dirty="0"/>
          </a:p>
          <a:p>
            <a:r>
              <a:rPr kumimoji="1" lang="en-US" altLang="ja-JP" sz="4000" b="1" dirty="0"/>
              <a:t> </a:t>
            </a:r>
            <a:r>
              <a:rPr lang="en-US" altLang="ja-JP" sz="4000" b="1" dirty="0"/>
              <a:t>shell</a:t>
            </a:r>
            <a:endParaRPr kumimoji="1" lang="en-US" altLang="ja-JP" sz="4000" b="1" dirty="0"/>
          </a:p>
          <a:p>
            <a:endParaRPr lang="en-US" altLang="ja-JP" sz="4000" b="1" dirty="0"/>
          </a:p>
          <a:p>
            <a:r>
              <a:rPr lang="en-US" altLang="ja-JP" sz="4000" b="1" dirty="0"/>
              <a:t> umbrella</a:t>
            </a:r>
            <a:endParaRPr kumimoji="1" lang="ja-JP" altLang="en-US" sz="4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545E244-ECF9-31AF-D8F5-F393E0C8C7E6}"/>
              </a:ext>
            </a:extLst>
          </p:cNvPr>
          <p:cNvSpPr txBox="1"/>
          <p:nvPr/>
        </p:nvSpPr>
        <p:spPr>
          <a:xfrm>
            <a:off x="3992880" y="1843947"/>
            <a:ext cx="10363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/>
              <a:t> </a:t>
            </a:r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kumimoji="1" lang="en-US" altLang="ja-JP" sz="4000" b="1" dirty="0">
                <a:solidFill>
                  <a:srgbClr val="FF0000"/>
                </a:solidFill>
              </a:rPr>
              <a:t> </a:t>
            </a: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lang="en-US" altLang="ja-JP" sz="4000" b="1" dirty="0">
                <a:solidFill>
                  <a:srgbClr val="FF0000"/>
                </a:solidFill>
              </a:rPr>
              <a:t> 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D99A23-7657-0AF4-86E4-F7A968C33D55}"/>
              </a:ext>
            </a:extLst>
          </p:cNvPr>
          <p:cNvSpPr txBox="1"/>
          <p:nvPr/>
        </p:nvSpPr>
        <p:spPr>
          <a:xfrm>
            <a:off x="299720" y="1843948"/>
            <a:ext cx="10363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FF0000"/>
                </a:solidFill>
              </a:rPr>
              <a:t>an</a:t>
            </a: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kumimoji="1" lang="en-US" altLang="ja-JP" sz="4000" b="1" dirty="0">
                <a:solidFill>
                  <a:srgbClr val="FF0000"/>
                </a:solidFill>
              </a:rPr>
              <a:t> </a:t>
            </a: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lang="en-US" altLang="ja-JP" sz="4000" b="1" dirty="0">
                <a:solidFill>
                  <a:srgbClr val="FF0000"/>
                </a:solidFill>
              </a:rPr>
              <a:t> 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ABDEB27-191E-E729-CA85-2B3B1899338B}"/>
              </a:ext>
            </a:extLst>
          </p:cNvPr>
          <p:cNvSpPr txBox="1"/>
          <p:nvPr/>
        </p:nvSpPr>
        <p:spPr>
          <a:xfrm>
            <a:off x="7589520" y="1843946"/>
            <a:ext cx="10363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/>
              <a:t> </a:t>
            </a:r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kumimoji="1" lang="en-US" altLang="ja-JP" sz="4000" b="1" dirty="0">
                <a:solidFill>
                  <a:srgbClr val="FF0000"/>
                </a:solidFill>
              </a:rPr>
              <a:t> </a:t>
            </a: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lang="en-US" altLang="ja-JP" sz="4000" b="1" dirty="0">
                <a:solidFill>
                  <a:srgbClr val="FF0000"/>
                </a:solidFill>
              </a:rPr>
              <a:t> 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6447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A2629E1-90B5-ECAE-1E48-02F8BA82DB40}"/>
              </a:ext>
            </a:extLst>
          </p:cNvPr>
          <p:cNvSpPr txBox="1"/>
          <p:nvPr/>
        </p:nvSpPr>
        <p:spPr>
          <a:xfrm>
            <a:off x="1259840" y="1843950"/>
            <a:ext cx="2438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 ostrich</a:t>
            </a:r>
          </a:p>
          <a:p>
            <a:endParaRPr lang="en-US" altLang="ja-JP" sz="4000" b="1" dirty="0"/>
          </a:p>
          <a:p>
            <a:r>
              <a:rPr kumimoji="1" lang="en-US" altLang="ja-JP" sz="4000" b="1" dirty="0"/>
              <a:t> emu</a:t>
            </a:r>
          </a:p>
          <a:p>
            <a:endParaRPr lang="en-US" altLang="ja-JP" sz="4000" b="1" dirty="0"/>
          </a:p>
          <a:p>
            <a:r>
              <a:rPr lang="en-US" altLang="ja-JP" sz="4000" b="1" dirty="0"/>
              <a:t> bicycle</a:t>
            </a:r>
            <a:endParaRPr kumimoji="1" lang="ja-JP" altLang="en-US" sz="40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F7B5A2B-9E19-50DD-F73C-0C937C7B0A21}"/>
              </a:ext>
            </a:extLst>
          </p:cNvPr>
          <p:cNvSpPr txBox="1"/>
          <p:nvPr/>
        </p:nvSpPr>
        <p:spPr>
          <a:xfrm>
            <a:off x="4876800" y="1843949"/>
            <a:ext cx="2438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 horse</a:t>
            </a:r>
          </a:p>
          <a:p>
            <a:endParaRPr lang="en-US" altLang="ja-JP" sz="4000" b="1" dirty="0"/>
          </a:p>
          <a:p>
            <a:r>
              <a:rPr kumimoji="1" lang="en-US" altLang="ja-JP" sz="4000" b="1" dirty="0"/>
              <a:t> </a:t>
            </a:r>
            <a:r>
              <a:rPr lang="en-US" altLang="ja-JP" sz="4000" b="1" dirty="0"/>
              <a:t>triangle</a:t>
            </a:r>
            <a:endParaRPr kumimoji="1" lang="en-US" altLang="ja-JP" sz="4000" b="1" dirty="0"/>
          </a:p>
          <a:p>
            <a:endParaRPr lang="en-US" altLang="ja-JP" sz="4000" b="1" dirty="0"/>
          </a:p>
          <a:p>
            <a:r>
              <a:rPr lang="en-US" altLang="ja-JP" sz="4000" b="1" dirty="0"/>
              <a:t> unicorn</a:t>
            </a:r>
            <a:endParaRPr kumimoji="1" lang="ja-JP" altLang="en-US" sz="40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F43F62-FA2F-6F98-F1A8-8B8C0630F928}"/>
              </a:ext>
            </a:extLst>
          </p:cNvPr>
          <p:cNvSpPr txBox="1"/>
          <p:nvPr/>
        </p:nvSpPr>
        <p:spPr>
          <a:xfrm>
            <a:off x="8493760" y="1843948"/>
            <a:ext cx="29260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 hour</a:t>
            </a:r>
          </a:p>
          <a:p>
            <a:endParaRPr lang="en-US" altLang="ja-JP" sz="4000" b="1" dirty="0"/>
          </a:p>
          <a:p>
            <a:r>
              <a:rPr kumimoji="1" lang="en-US" altLang="ja-JP" sz="4000" b="1" dirty="0"/>
              <a:t> </a:t>
            </a:r>
            <a:r>
              <a:rPr lang="en-US" altLang="ja-JP" sz="4000" b="1" dirty="0"/>
              <a:t>shell</a:t>
            </a:r>
            <a:endParaRPr kumimoji="1" lang="en-US" altLang="ja-JP" sz="4000" b="1" dirty="0"/>
          </a:p>
          <a:p>
            <a:endParaRPr lang="en-US" altLang="ja-JP" sz="4000" b="1" dirty="0"/>
          </a:p>
          <a:p>
            <a:r>
              <a:rPr lang="en-US" altLang="ja-JP" sz="4000" b="1" dirty="0"/>
              <a:t> umbrella</a:t>
            </a:r>
            <a:endParaRPr kumimoji="1" lang="ja-JP" altLang="en-US" sz="4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545E244-ECF9-31AF-D8F5-F393E0C8C7E6}"/>
              </a:ext>
            </a:extLst>
          </p:cNvPr>
          <p:cNvSpPr txBox="1"/>
          <p:nvPr/>
        </p:nvSpPr>
        <p:spPr>
          <a:xfrm>
            <a:off x="3992880" y="1843947"/>
            <a:ext cx="10363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/>
              <a:t> </a:t>
            </a:r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kumimoji="1" lang="en-US" altLang="ja-JP" sz="4000" b="1" dirty="0">
                <a:solidFill>
                  <a:srgbClr val="FF0000"/>
                </a:solidFill>
              </a:rPr>
              <a:t> </a:t>
            </a: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lang="en-US" altLang="ja-JP" sz="4000" b="1" dirty="0">
                <a:solidFill>
                  <a:srgbClr val="FF0000"/>
                </a:solidFill>
              </a:rPr>
              <a:t> 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D99A23-7657-0AF4-86E4-F7A968C33D55}"/>
              </a:ext>
            </a:extLst>
          </p:cNvPr>
          <p:cNvSpPr txBox="1"/>
          <p:nvPr/>
        </p:nvSpPr>
        <p:spPr>
          <a:xfrm>
            <a:off x="299720" y="1843948"/>
            <a:ext cx="10363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FF0000"/>
                </a:solidFill>
              </a:rPr>
              <a:t>an</a:t>
            </a: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kumimoji="1" lang="en-US" altLang="ja-JP" sz="4000" b="1" dirty="0">
                <a:solidFill>
                  <a:srgbClr val="FF0000"/>
                </a:solidFill>
              </a:rPr>
              <a:t> a</a:t>
            </a:r>
            <a:r>
              <a:rPr lang="en-US" altLang="ja-JP" sz="4000" b="1" dirty="0">
                <a:solidFill>
                  <a:srgbClr val="FF0000"/>
                </a:solidFill>
              </a:rPr>
              <a:t>n</a:t>
            </a:r>
            <a:endParaRPr kumimoji="1" lang="en-US" altLang="ja-JP" sz="4000" b="1" dirty="0">
              <a:solidFill>
                <a:srgbClr val="FF0000"/>
              </a:solidFill>
            </a:endParaRP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lang="en-US" altLang="ja-JP" sz="4000" b="1" dirty="0">
                <a:solidFill>
                  <a:srgbClr val="FF0000"/>
                </a:solidFill>
              </a:rPr>
              <a:t> 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ABDEB27-191E-E729-CA85-2B3B1899338B}"/>
              </a:ext>
            </a:extLst>
          </p:cNvPr>
          <p:cNvSpPr txBox="1"/>
          <p:nvPr/>
        </p:nvSpPr>
        <p:spPr>
          <a:xfrm>
            <a:off x="7589520" y="1843946"/>
            <a:ext cx="10363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/>
              <a:t> </a:t>
            </a:r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kumimoji="1" lang="en-US" altLang="ja-JP" sz="4000" b="1" dirty="0">
                <a:solidFill>
                  <a:srgbClr val="FF0000"/>
                </a:solidFill>
              </a:rPr>
              <a:t> </a:t>
            </a: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lang="en-US" altLang="ja-JP" sz="4000" b="1" dirty="0">
                <a:solidFill>
                  <a:srgbClr val="FF0000"/>
                </a:solidFill>
              </a:rPr>
              <a:t> 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47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A2629E1-90B5-ECAE-1E48-02F8BA82DB40}"/>
              </a:ext>
            </a:extLst>
          </p:cNvPr>
          <p:cNvSpPr txBox="1"/>
          <p:nvPr/>
        </p:nvSpPr>
        <p:spPr>
          <a:xfrm>
            <a:off x="1259840" y="1843950"/>
            <a:ext cx="2438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 ostrich</a:t>
            </a:r>
          </a:p>
          <a:p>
            <a:endParaRPr lang="en-US" altLang="ja-JP" sz="4000" b="1" dirty="0"/>
          </a:p>
          <a:p>
            <a:r>
              <a:rPr kumimoji="1" lang="en-US" altLang="ja-JP" sz="4000" b="1" dirty="0"/>
              <a:t> emu</a:t>
            </a:r>
          </a:p>
          <a:p>
            <a:endParaRPr lang="en-US" altLang="ja-JP" sz="4000" b="1" dirty="0"/>
          </a:p>
          <a:p>
            <a:r>
              <a:rPr lang="en-US" altLang="ja-JP" sz="4000" b="1" dirty="0"/>
              <a:t> bicycle</a:t>
            </a:r>
            <a:endParaRPr kumimoji="1" lang="ja-JP" altLang="en-US" sz="40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F7B5A2B-9E19-50DD-F73C-0C937C7B0A21}"/>
              </a:ext>
            </a:extLst>
          </p:cNvPr>
          <p:cNvSpPr txBox="1"/>
          <p:nvPr/>
        </p:nvSpPr>
        <p:spPr>
          <a:xfrm>
            <a:off x="4876800" y="1843949"/>
            <a:ext cx="2438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 horse</a:t>
            </a:r>
          </a:p>
          <a:p>
            <a:endParaRPr lang="en-US" altLang="ja-JP" sz="4000" b="1" dirty="0"/>
          </a:p>
          <a:p>
            <a:r>
              <a:rPr kumimoji="1" lang="en-US" altLang="ja-JP" sz="4000" b="1" dirty="0"/>
              <a:t> </a:t>
            </a:r>
            <a:r>
              <a:rPr lang="en-US" altLang="ja-JP" sz="4000" b="1" dirty="0"/>
              <a:t>triangle</a:t>
            </a:r>
            <a:endParaRPr kumimoji="1" lang="en-US" altLang="ja-JP" sz="4000" b="1" dirty="0"/>
          </a:p>
          <a:p>
            <a:endParaRPr lang="en-US" altLang="ja-JP" sz="4000" b="1" dirty="0"/>
          </a:p>
          <a:p>
            <a:r>
              <a:rPr lang="en-US" altLang="ja-JP" sz="4000" b="1" dirty="0"/>
              <a:t> unicorn</a:t>
            </a:r>
            <a:endParaRPr kumimoji="1" lang="ja-JP" altLang="en-US" sz="40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F43F62-FA2F-6F98-F1A8-8B8C0630F928}"/>
              </a:ext>
            </a:extLst>
          </p:cNvPr>
          <p:cNvSpPr txBox="1"/>
          <p:nvPr/>
        </p:nvSpPr>
        <p:spPr>
          <a:xfrm>
            <a:off x="8493760" y="1843948"/>
            <a:ext cx="29260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 hour</a:t>
            </a:r>
          </a:p>
          <a:p>
            <a:endParaRPr lang="en-US" altLang="ja-JP" sz="4000" b="1" dirty="0"/>
          </a:p>
          <a:p>
            <a:r>
              <a:rPr kumimoji="1" lang="en-US" altLang="ja-JP" sz="4000" b="1" dirty="0"/>
              <a:t> </a:t>
            </a:r>
            <a:r>
              <a:rPr lang="en-US" altLang="ja-JP" sz="4000" b="1" dirty="0"/>
              <a:t>shell</a:t>
            </a:r>
            <a:endParaRPr kumimoji="1" lang="en-US" altLang="ja-JP" sz="4000" b="1" dirty="0"/>
          </a:p>
          <a:p>
            <a:endParaRPr lang="en-US" altLang="ja-JP" sz="4000" b="1" dirty="0"/>
          </a:p>
          <a:p>
            <a:r>
              <a:rPr lang="en-US" altLang="ja-JP" sz="4000" b="1" dirty="0"/>
              <a:t> umbrella</a:t>
            </a:r>
            <a:endParaRPr kumimoji="1" lang="ja-JP" altLang="en-US" sz="4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545E244-ECF9-31AF-D8F5-F393E0C8C7E6}"/>
              </a:ext>
            </a:extLst>
          </p:cNvPr>
          <p:cNvSpPr txBox="1"/>
          <p:nvPr/>
        </p:nvSpPr>
        <p:spPr>
          <a:xfrm>
            <a:off x="3992880" y="1843947"/>
            <a:ext cx="10363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/>
              <a:t> </a:t>
            </a:r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kumimoji="1" lang="en-US" altLang="ja-JP" sz="4000" b="1" dirty="0">
                <a:solidFill>
                  <a:srgbClr val="FF0000"/>
                </a:solidFill>
              </a:rPr>
              <a:t> </a:t>
            </a: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lang="en-US" altLang="ja-JP" sz="4000" b="1" dirty="0">
                <a:solidFill>
                  <a:srgbClr val="FF0000"/>
                </a:solidFill>
              </a:rPr>
              <a:t> 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D99A23-7657-0AF4-86E4-F7A968C33D55}"/>
              </a:ext>
            </a:extLst>
          </p:cNvPr>
          <p:cNvSpPr txBox="1"/>
          <p:nvPr/>
        </p:nvSpPr>
        <p:spPr>
          <a:xfrm>
            <a:off x="299720" y="1843948"/>
            <a:ext cx="10363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FF0000"/>
                </a:solidFill>
              </a:rPr>
              <a:t>an</a:t>
            </a: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kumimoji="1" lang="en-US" altLang="ja-JP" sz="4000" b="1" dirty="0">
                <a:solidFill>
                  <a:srgbClr val="FF0000"/>
                </a:solidFill>
              </a:rPr>
              <a:t> a</a:t>
            </a:r>
            <a:r>
              <a:rPr lang="en-US" altLang="ja-JP" sz="4000" b="1" dirty="0">
                <a:solidFill>
                  <a:srgbClr val="FF0000"/>
                </a:solidFill>
              </a:rPr>
              <a:t>n</a:t>
            </a:r>
            <a:endParaRPr kumimoji="1" lang="en-US" altLang="ja-JP" sz="4000" b="1" dirty="0">
              <a:solidFill>
                <a:srgbClr val="FF0000"/>
              </a:solidFill>
            </a:endParaRP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lang="en-US" altLang="ja-JP" sz="4000" b="1" dirty="0">
                <a:solidFill>
                  <a:srgbClr val="FF0000"/>
                </a:solidFill>
              </a:rPr>
              <a:t> a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ABDEB27-191E-E729-CA85-2B3B1899338B}"/>
              </a:ext>
            </a:extLst>
          </p:cNvPr>
          <p:cNvSpPr txBox="1"/>
          <p:nvPr/>
        </p:nvSpPr>
        <p:spPr>
          <a:xfrm>
            <a:off x="7589520" y="1843946"/>
            <a:ext cx="10363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/>
              <a:t> </a:t>
            </a:r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kumimoji="1" lang="en-US" altLang="ja-JP" sz="4000" b="1" dirty="0">
                <a:solidFill>
                  <a:srgbClr val="FF0000"/>
                </a:solidFill>
              </a:rPr>
              <a:t> </a:t>
            </a: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lang="en-US" altLang="ja-JP" sz="4000" b="1" dirty="0">
                <a:solidFill>
                  <a:srgbClr val="FF0000"/>
                </a:solidFill>
              </a:rPr>
              <a:t> 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219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A2629E1-90B5-ECAE-1E48-02F8BA82DB40}"/>
              </a:ext>
            </a:extLst>
          </p:cNvPr>
          <p:cNvSpPr txBox="1"/>
          <p:nvPr/>
        </p:nvSpPr>
        <p:spPr>
          <a:xfrm>
            <a:off x="1259840" y="1843950"/>
            <a:ext cx="2438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 ostrich</a:t>
            </a:r>
          </a:p>
          <a:p>
            <a:endParaRPr lang="en-US" altLang="ja-JP" sz="4000" b="1" dirty="0"/>
          </a:p>
          <a:p>
            <a:r>
              <a:rPr kumimoji="1" lang="en-US" altLang="ja-JP" sz="4000" b="1" dirty="0"/>
              <a:t> emu</a:t>
            </a:r>
          </a:p>
          <a:p>
            <a:endParaRPr lang="en-US" altLang="ja-JP" sz="4000" b="1" dirty="0"/>
          </a:p>
          <a:p>
            <a:r>
              <a:rPr lang="en-US" altLang="ja-JP" sz="4000" b="1" dirty="0"/>
              <a:t> bicycle</a:t>
            </a:r>
            <a:endParaRPr kumimoji="1" lang="ja-JP" altLang="en-US" sz="40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F7B5A2B-9E19-50DD-F73C-0C937C7B0A21}"/>
              </a:ext>
            </a:extLst>
          </p:cNvPr>
          <p:cNvSpPr txBox="1"/>
          <p:nvPr/>
        </p:nvSpPr>
        <p:spPr>
          <a:xfrm>
            <a:off x="4876800" y="1843949"/>
            <a:ext cx="2438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 horse</a:t>
            </a:r>
          </a:p>
          <a:p>
            <a:endParaRPr lang="en-US" altLang="ja-JP" sz="4000" b="1" dirty="0"/>
          </a:p>
          <a:p>
            <a:r>
              <a:rPr kumimoji="1" lang="en-US" altLang="ja-JP" sz="4000" b="1" dirty="0"/>
              <a:t> </a:t>
            </a:r>
            <a:r>
              <a:rPr lang="en-US" altLang="ja-JP" sz="4000" b="1" dirty="0"/>
              <a:t>triangle</a:t>
            </a:r>
            <a:endParaRPr kumimoji="1" lang="en-US" altLang="ja-JP" sz="4000" b="1" dirty="0"/>
          </a:p>
          <a:p>
            <a:endParaRPr lang="en-US" altLang="ja-JP" sz="4000" b="1" dirty="0"/>
          </a:p>
          <a:p>
            <a:r>
              <a:rPr lang="en-US" altLang="ja-JP" sz="4000" b="1" dirty="0"/>
              <a:t> unicorn</a:t>
            </a:r>
            <a:endParaRPr kumimoji="1" lang="ja-JP" altLang="en-US" sz="40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F43F62-FA2F-6F98-F1A8-8B8C0630F928}"/>
              </a:ext>
            </a:extLst>
          </p:cNvPr>
          <p:cNvSpPr txBox="1"/>
          <p:nvPr/>
        </p:nvSpPr>
        <p:spPr>
          <a:xfrm>
            <a:off x="8493760" y="1843948"/>
            <a:ext cx="29260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 hour</a:t>
            </a:r>
          </a:p>
          <a:p>
            <a:endParaRPr lang="en-US" altLang="ja-JP" sz="4000" b="1" dirty="0"/>
          </a:p>
          <a:p>
            <a:r>
              <a:rPr kumimoji="1" lang="en-US" altLang="ja-JP" sz="4000" b="1" dirty="0"/>
              <a:t> </a:t>
            </a:r>
            <a:r>
              <a:rPr lang="en-US" altLang="ja-JP" sz="4000" b="1" dirty="0"/>
              <a:t>shell</a:t>
            </a:r>
            <a:endParaRPr kumimoji="1" lang="en-US" altLang="ja-JP" sz="4000" b="1" dirty="0"/>
          </a:p>
          <a:p>
            <a:endParaRPr lang="en-US" altLang="ja-JP" sz="4000" b="1" dirty="0"/>
          </a:p>
          <a:p>
            <a:r>
              <a:rPr lang="en-US" altLang="ja-JP" sz="4000" b="1" dirty="0"/>
              <a:t> umbrella</a:t>
            </a:r>
            <a:endParaRPr kumimoji="1" lang="ja-JP" altLang="en-US" sz="4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545E244-ECF9-31AF-D8F5-F393E0C8C7E6}"/>
              </a:ext>
            </a:extLst>
          </p:cNvPr>
          <p:cNvSpPr txBox="1"/>
          <p:nvPr/>
        </p:nvSpPr>
        <p:spPr>
          <a:xfrm>
            <a:off x="3992880" y="1843947"/>
            <a:ext cx="10363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FF0000"/>
                </a:solidFill>
              </a:rPr>
              <a:t>a</a:t>
            </a: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kumimoji="1" lang="en-US" altLang="ja-JP" sz="4000" b="1" dirty="0">
                <a:solidFill>
                  <a:srgbClr val="FF0000"/>
                </a:solidFill>
              </a:rPr>
              <a:t> </a:t>
            </a: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lang="en-US" altLang="ja-JP" sz="4000" b="1" dirty="0">
                <a:solidFill>
                  <a:srgbClr val="FF0000"/>
                </a:solidFill>
              </a:rPr>
              <a:t> 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D99A23-7657-0AF4-86E4-F7A968C33D55}"/>
              </a:ext>
            </a:extLst>
          </p:cNvPr>
          <p:cNvSpPr txBox="1"/>
          <p:nvPr/>
        </p:nvSpPr>
        <p:spPr>
          <a:xfrm>
            <a:off x="299720" y="1843948"/>
            <a:ext cx="10363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FF0000"/>
                </a:solidFill>
              </a:rPr>
              <a:t>an</a:t>
            </a: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kumimoji="1" lang="en-US" altLang="ja-JP" sz="4000" b="1" dirty="0">
                <a:solidFill>
                  <a:srgbClr val="FF0000"/>
                </a:solidFill>
              </a:rPr>
              <a:t> a</a:t>
            </a:r>
            <a:r>
              <a:rPr lang="en-US" altLang="ja-JP" sz="4000" b="1" dirty="0">
                <a:solidFill>
                  <a:srgbClr val="FF0000"/>
                </a:solidFill>
              </a:rPr>
              <a:t>n</a:t>
            </a:r>
            <a:endParaRPr kumimoji="1" lang="en-US" altLang="ja-JP" sz="4000" b="1" dirty="0">
              <a:solidFill>
                <a:srgbClr val="FF0000"/>
              </a:solidFill>
            </a:endParaRP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lang="en-US" altLang="ja-JP" sz="4000" b="1" dirty="0">
                <a:solidFill>
                  <a:srgbClr val="FF0000"/>
                </a:solidFill>
              </a:rPr>
              <a:t> a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ABDEB27-191E-E729-CA85-2B3B1899338B}"/>
              </a:ext>
            </a:extLst>
          </p:cNvPr>
          <p:cNvSpPr txBox="1"/>
          <p:nvPr/>
        </p:nvSpPr>
        <p:spPr>
          <a:xfrm>
            <a:off x="7589520" y="1843946"/>
            <a:ext cx="10363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/>
              <a:t> </a:t>
            </a:r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kumimoji="1" lang="en-US" altLang="ja-JP" sz="4000" b="1" dirty="0">
                <a:solidFill>
                  <a:srgbClr val="FF0000"/>
                </a:solidFill>
              </a:rPr>
              <a:t> </a:t>
            </a: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lang="en-US" altLang="ja-JP" sz="4000" b="1" dirty="0">
                <a:solidFill>
                  <a:srgbClr val="FF0000"/>
                </a:solidFill>
              </a:rPr>
              <a:t> 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5732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A2629E1-90B5-ECAE-1E48-02F8BA82DB40}"/>
              </a:ext>
            </a:extLst>
          </p:cNvPr>
          <p:cNvSpPr txBox="1"/>
          <p:nvPr/>
        </p:nvSpPr>
        <p:spPr>
          <a:xfrm>
            <a:off x="1259840" y="1843950"/>
            <a:ext cx="2438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 ostrich</a:t>
            </a:r>
          </a:p>
          <a:p>
            <a:endParaRPr lang="en-US" altLang="ja-JP" sz="4000" b="1" dirty="0"/>
          </a:p>
          <a:p>
            <a:r>
              <a:rPr kumimoji="1" lang="en-US" altLang="ja-JP" sz="4000" b="1" dirty="0"/>
              <a:t> emu</a:t>
            </a:r>
          </a:p>
          <a:p>
            <a:endParaRPr lang="en-US" altLang="ja-JP" sz="4000" b="1" dirty="0"/>
          </a:p>
          <a:p>
            <a:r>
              <a:rPr lang="en-US" altLang="ja-JP" sz="4000" b="1" dirty="0"/>
              <a:t> bicycle</a:t>
            </a:r>
            <a:endParaRPr kumimoji="1" lang="ja-JP" altLang="en-US" sz="40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F7B5A2B-9E19-50DD-F73C-0C937C7B0A21}"/>
              </a:ext>
            </a:extLst>
          </p:cNvPr>
          <p:cNvSpPr txBox="1"/>
          <p:nvPr/>
        </p:nvSpPr>
        <p:spPr>
          <a:xfrm>
            <a:off x="4876800" y="1843949"/>
            <a:ext cx="2438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 horse</a:t>
            </a:r>
          </a:p>
          <a:p>
            <a:endParaRPr lang="en-US" altLang="ja-JP" sz="4000" b="1" dirty="0"/>
          </a:p>
          <a:p>
            <a:r>
              <a:rPr kumimoji="1" lang="en-US" altLang="ja-JP" sz="4000" b="1" dirty="0"/>
              <a:t> </a:t>
            </a:r>
            <a:r>
              <a:rPr lang="en-US" altLang="ja-JP" sz="4000" b="1" dirty="0"/>
              <a:t>triangle</a:t>
            </a:r>
            <a:endParaRPr kumimoji="1" lang="en-US" altLang="ja-JP" sz="4000" b="1" dirty="0"/>
          </a:p>
          <a:p>
            <a:endParaRPr lang="en-US" altLang="ja-JP" sz="4000" b="1" dirty="0"/>
          </a:p>
          <a:p>
            <a:r>
              <a:rPr lang="en-US" altLang="ja-JP" sz="4000" b="1" dirty="0"/>
              <a:t> unicorn</a:t>
            </a:r>
            <a:endParaRPr kumimoji="1" lang="ja-JP" altLang="en-US" sz="40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F43F62-FA2F-6F98-F1A8-8B8C0630F928}"/>
              </a:ext>
            </a:extLst>
          </p:cNvPr>
          <p:cNvSpPr txBox="1"/>
          <p:nvPr/>
        </p:nvSpPr>
        <p:spPr>
          <a:xfrm>
            <a:off x="8493760" y="1843948"/>
            <a:ext cx="29260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 hour</a:t>
            </a:r>
          </a:p>
          <a:p>
            <a:endParaRPr lang="en-US" altLang="ja-JP" sz="4000" b="1" dirty="0"/>
          </a:p>
          <a:p>
            <a:r>
              <a:rPr kumimoji="1" lang="en-US" altLang="ja-JP" sz="4000" b="1" dirty="0"/>
              <a:t> </a:t>
            </a:r>
            <a:r>
              <a:rPr lang="en-US" altLang="ja-JP" sz="4000" b="1" dirty="0"/>
              <a:t>shell</a:t>
            </a:r>
            <a:endParaRPr kumimoji="1" lang="en-US" altLang="ja-JP" sz="4000" b="1" dirty="0"/>
          </a:p>
          <a:p>
            <a:endParaRPr lang="en-US" altLang="ja-JP" sz="4000" b="1" dirty="0"/>
          </a:p>
          <a:p>
            <a:r>
              <a:rPr lang="en-US" altLang="ja-JP" sz="4000" b="1" dirty="0"/>
              <a:t> umbrella</a:t>
            </a:r>
            <a:endParaRPr kumimoji="1" lang="ja-JP" altLang="en-US" sz="4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545E244-ECF9-31AF-D8F5-F393E0C8C7E6}"/>
              </a:ext>
            </a:extLst>
          </p:cNvPr>
          <p:cNvSpPr txBox="1"/>
          <p:nvPr/>
        </p:nvSpPr>
        <p:spPr>
          <a:xfrm>
            <a:off x="3992880" y="1843947"/>
            <a:ext cx="10363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FF0000"/>
                </a:solidFill>
              </a:rPr>
              <a:t>a</a:t>
            </a: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kumimoji="1" lang="en-US" altLang="ja-JP" sz="4000" b="1" dirty="0">
                <a:solidFill>
                  <a:srgbClr val="FF0000"/>
                </a:solidFill>
              </a:rPr>
              <a:t> a</a:t>
            </a: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lang="en-US" altLang="ja-JP" sz="4000" b="1" dirty="0">
                <a:solidFill>
                  <a:srgbClr val="FF0000"/>
                </a:solidFill>
              </a:rPr>
              <a:t> 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D99A23-7657-0AF4-86E4-F7A968C33D55}"/>
              </a:ext>
            </a:extLst>
          </p:cNvPr>
          <p:cNvSpPr txBox="1"/>
          <p:nvPr/>
        </p:nvSpPr>
        <p:spPr>
          <a:xfrm>
            <a:off x="299720" y="1843948"/>
            <a:ext cx="10363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FF0000"/>
                </a:solidFill>
              </a:rPr>
              <a:t>an</a:t>
            </a: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kumimoji="1" lang="en-US" altLang="ja-JP" sz="4000" b="1" dirty="0">
                <a:solidFill>
                  <a:srgbClr val="FF0000"/>
                </a:solidFill>
              </a:rPr>
              <a:t> a</a:t>
            </a:r>
            <a:r>
              <a:rPr lang="en-US" altLang="ja-JP" sz="4000" b="1" dirty="0">
                <a:solidFill>
                  <a:srgbClr val="FF0000"/>
                </a:solidFill>
              </a:rPr>
              <a:t>n</a:t>
            </a:r>
            <a:endParaRPr kumimoji="1" lang="en-US" altLang="ja-JP" sz="4000" b="1" dirty="0">
              <a:solidFill>
                <a:srgbClr val="FF0000"/>
              </a:solidFill>
            </a:endParaRP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lang="en-US" altLang="ja-JP" sz="4000" b="1" dirty="0">
                <a:solidFill>
                  <a:srgbClr val="FF0000"/>
                </a:solidFill>
              </a:rPr>
              <a:t> a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ABDEB27-191E-E729-CA85-2B3B1899338B}"/>
              </a:ext>
            </a:extLst>
          </p:cNvPr>
          <p:cNvSpPr txBox="1"/>
          <p:nvPr/>
        </p:nvSpPr>
        <p:spPr>
          <a:xfrm>
            <a:off x="7589520" y="1843946"/>
            <a:ext cx="10363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/>
              <a:t> </a:t>
            </a:r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kumimoji="1" lang="en-US" altLang="ja-JP" sz="4000" b="1" dirty="0">
                <a:solidFill>
                  <a:srgbClr val="FF0000"/>
                </a:solidFill>
              </a:rPr>
              <a:t> </a:t>
            </a: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lang="en-US" altLang="ja-JP" sz="4000" b="1" dirty="0">
                <a:solidFill>
                  <a:srgbClr val="FF0000"/>
                </a:solidFill>
              </a:rPr>
              <a:t> 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86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237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trio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triple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3E021DF-8495-A837-7DC4-15D9488FA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19" y="1897213"/>
            <a:ext cx="2128053" cy="153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11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A2629E1-90B5-ECAE-1E48-02F8BA82DB40}"/>
              </a:ext>
            </a:extLst>
          </p:cNvPr>
          <p:cNvSpPr txBox="1"/>
          <p:nvPr/>
        </p:nvSpPr>
        <p:spPr>
          <a:xfrm>
            <a:off x="1259840" y="1843950"/>
            <a:ext cx="2438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 ostrich</a:t>
            </a:r>
          </a:p>
          <a:p>
            <a:endParaRPr lang="en-US" altLang="ja-JP" sz="4000" b="1" dirty="0"/>
          </a:p>
          <a:p>
            <a:r>
              <a:rPr kumimoji="1" lang="en-US" altLang="ja-JP" sz="4000" b="1" dirty="0"/>
              <a:t> emu</a:t>
            </a:r>
          </a:p>
          <a:p>
            <a:endParaRPr lang="en-US" altLang="ja-JP" sz="4000" b="1" dirty="0"/>
          </a:p>
          <a:p>
            <a:r>
              <a:rPr lang="en-US" altLang="ja-JP" sz="4000" b="1" dirty="0"/>
              <a:t> bicycle</a:t>
            </a:r>
            <a:endParaRPr kumimoji="1" lang="ja-JP" altLang="en-US" sz="40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F7B5A2B-9E19-50DD-F73C-0C937C7B0A21}"/>
              </a:ext>
            </a:extLst>
          </p:cNvPr>
          <p:cNvSpPr txBox="1"/>
          <p:nvPr/>
        </p:nvSpPr>
        <p:spPr>
          <a:xfrm>
            <a:off x="4876800" y="1843949"/>
            <a:ext cx="2438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 horse</a:t>
            </a:r>
          </a:p>
          <a:p>
            <a:endParaRPr lang="en-US" altLang="ja-JP" sz="4000" b="1" dirty="0"/>
          </a:p>
          <a:p>
            <a:r>
              <a:rPr kumimoji="1" lang="en-US" altLang="ja-JP" sz="4000" b="1" dirty="0"/>
              <a:t> </a:t>
            </a:r>
            <a:r>
              <a:rPr lang="en-US" altLang="ja-JP" sz="4000" b="1" dirty="0"/>
              <a:t>triangle</a:t>
            </a:r>
            <a:endParaRPr kumimoji="1" lang="en-US" altLang="ja-JP" sz="4000" b="1" dirty="0"/>
          </a:p>
          <a:p>
            <a:endParaRPr lang="en-US" altLang="ja-JP" sz="4000" b="1" dirty="0"/>
          </a:p>
          <a:p>
            <a:r>
              <a:rPr lang="en-US" altLang="ja-JP" sz="4000" b="1" dirty="0"/>
              <a:t> unicorn</a:t>
            </a:r>
            <a:endParaRPr kumimoji="1" lang="ja-JP" altLang="en-US" sz="40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F43F62-FA2F-6F98-F1A8-8B8C0630F928}"/>
              </a:ext>
            </a:extLst>
          </p:cNvPr>
          <p:cNvSpPr txBox="1"/>
          <p:nvPr/>
        </p:nvSpPr>
        <p:spPr>
          <a:xfrm>
            <a:off x="8493760" y="1843948"/>
            <a:ext cx="29260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 hour</a:t>
            </a:r>
          </a:p>
          <a:p>
            <a:endParaRPr lang="en-US" altLang="ja-JP" sz="4000" b="1" dirty="0"/>
          </a:p>
          <a:p>
            <a:r>
              <a:rPr kumimoji="1" lang="en-US" altLang="ja-JP" sz="4000" b="1" dirty="0"/>
              <a:t> </a:t>
            </a:r>
            <a:r>
              <a:rPr lang="en-US" altLang="ja-JP" sz="4000" b="1" dirty="0"/>
              <a:t>shell</a:t>
            </a:r>
            <a:endParaRPr kumimoji="1" lang="en-US" altLang="ja-JP" sz="4000" b="1" dirty="0"/>
          </a:p>
          <a:p>
            <a:endParaRPr lang="en-US" altLang="ja-JP" sz="4000" b="1" dirty="0"/>
          </a:p>
          <a:p>
            <a:r>
              <a:rPr lang="en-US" altLang="ja-JP" sz="4000" b="1" dirty="0"/>
              <a:t> umbrella</a:t>
            </a:r>
            <a:endParaRPr kumimoji="1" lang="ja-JP" altLang="en-US" sz="4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545E244-ECF9-31AF-D8F5-F393E0C8C7E6}"/>
              </a:ext>
            </a:extLst>
          </p:cNvPr>
          <p:cNvSpPr txBox="1"/>
          <p:nvPr/>
        </p:nvSpPr>
        <p:spPr>
          <a:xfrm>
            <a:off x="3992880" y="1843947"/>
            <a:ext cx="10363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FF0000"/>
                </a:solidFill>
              </a:rPr>
              <a:t>a</a:t>
            </a: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kumimoji="1" lang="en-US" altLang="ja-JP" sz="4000" b="1" dirty="0">
                <a:solidFill>
                  <a:srgbClr val="FF0000"/>
                </a:solidFill>
              </a:rPr>
              <a:t> a</a:t>
            </a: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lang="en-US" altLang="ja-JP" sz="4000" b="1" dirty="0">
                <a:solidFill>
                  <a:srgbClr val="FF0000"/>
                </a:solidFill>
              </a:rPr>
              <a:t> a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D99A23-7657-0AF4-86E4-F7A968C33D55}"/>
              </a:ext>
            </a:extLst>
          </p:cNvPr>
          <p:cNvSpPr txBox="1"/>
          <p:nvPr/>
        </p:nvSpPr>
        <p:spPr>
          <a:xfrm>
            <a:off x="299720" y="1843948"/>
            <a:ext cx="10363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FF0000"/>
                </a:solidFill>
              </a:rPr>
              <a:t>an</a:t>
            </a: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kumimoji="1" lang="en-US" altLang="ja-JP" sz="4000" b="1" dirty="0">
                <a:solidFill>
                  <a:srgbClr val="FF0000"/>
                </a:solidFill>
              </a:rPr>
              <a:t> a</a:t>
            </a:r>
            <a:r>
              <a:rPr lang="en-US" altLang="ja-JP" sz="4000" b="1" dirty="0">
                <a:solidFill>
                  <a:srgbClr val="FF0000"/>
                </a:solidFill>
              </a:rPr>
              <a:t>n</a:t>
            </a:r>
            <a:endParaRPr kumimoji="1" lang="en-US" altLang="ja-JP" sz="4000" b="1" dirty="0">
              <a:solidFill>
                <a:srgbClr val="FF0000"/>
              </a:solidFill>
            </a:endParaRP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lang="en-US" altLang="ja-JP" sz="4000" b="1" dirty="0">
                <a:solidFill>
                  <a:srgbClr val="FF0000"/>
                </a:solidFill>
              </a:rPr>
              <a:t> a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ABDEB27-191E-E729-CA85-2B3B1899338B}"/>
              </a:ext>
            </a:extLst>
          </p:cNvPr>
          <p:cNvSpPr txBox="1"/>
          <p:nvPr/>
        </p:nvSpPr>
        <p:spPr>
          <a:xfrm>
            <a:off x="7589520" y="1843946"/>
            <a:ext cx="10363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/>
              <a:t> </a:t>
            </a:r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kumimoji="1" lang="en-US" altLang="ja-JP" sz="4000" b="1" dirty="0">
                <a:solidFill>
                  <a:srgbClr val="FF0000"/>
                </a:solidFill>
              </a:rPr>
              <a:t> </a:t>
            </a: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lang="en-US" altLang="ja-JP" sz="4000" b="1" dirty="0">
                <a:solidFill>
                  <a:srgbClr val="FF0000"/>
                </a:solidFill>
              </a:rPr>
              <a:t> 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679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A2629E1-90B5-ECAE-1E48-02F8BA82DB40}"/>
              </a:ext>
            </a:extLst>
          </p:cNvPr>
          <p:cNvSpPr txBox="1"/>
          <p:nvPr/>
        </p:nvSpPr>
        <p:spPr>
          <a:xfrm>
            <a:off x="1259840" y="1843950"/>
            <a:ext cx="2438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 ostrich</a:t>
            </a:r>
          </a:p>
          <a:p>
            <a:endParaRPr lang="en-US" altLang="ja-JP" sz="4000" b="1" dirty="0"/>
          </a:p>
          <a:p>
            <a:r>
              <a:rPr kumimoji="1" lang="en-US" altLang="ja-JP" sz="4000" b="1" dirty="0"/>
              <a:t> emu</a:t>
            </a:r>
          </a:p>
          <a:p>
            <a:endParaRPr lang="en-US" altLang="ja-JP" sz="4000" b="1" dirty="0"/>
          </a:p>
          <a:p>
            <a:r>
              <a:rPr lang="en-US" altLang="ja-JP" sz="4000" b="1" dirty="0"/>
              <a:t> bicycle</a:t>
            </a:r>
            <a:endParaRPr kumimoji="1" lang="ja-JP" altLang="en-US" sz="40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F7B5A2B-9E19-50DD-F73C-0C937C7B0A21}"/>
              </a:ext>
            </a:extLst>
          </p:cNvPr>
          <p:cNvSpPr txBox="1"/>
          <p:nvPr/>
        </p:nvSpPr>
        <p:spPr>
          <a:xfrm>
            <a:off x="4876800" y="1843949"/>
            <a:ext cx="2438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 horse</a:t>
            </a:r>
          </a:p>
          <a:p>
            <a:endParaRPr lang="en-US" altLang="ja-JP" sz="4000" b="1" dirty="0"/>
          </a:p>
          <a:p>
            <a:r>
              <a:rPr kumimoji="1" lang="en-US" altLang="ja-JP" sz="4000" b="1" dirty="0"/>
              <a:t> </a:t>
            </a:r>
            <a:r>
              <a:rPr lang="en-US" altLang="ja-JP" sz="4000" b="1" dirty="0"/>
              <a:t>triangle</a:t>
            </a:r>
            <a:endParaRPr kumimoji="1" lang="en-US" altLang="ja-JP" sz="4000" b="1" dirty="0"/>
          </a:p>
          <a:p>
            <a:endParaRPr lang="en-US" altLang="ja-JP" sz="4000" b="1" dirty="0"/>
          </a:p>
          <a:p>
            <a:r>
              <a:rPr lang="en-US" altLang="ja-JP" sz="4000" b="1" dirty="0"/>
              <a:t> unicorn</a:t>
            </a:r>
            <a:endParaRPr kumimoji="1" lang="ja-JP" altLang="en-US" sz="40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F43F62-FA2F-6F98-F1A8-8B8C0630F928}"/>
              </a:ext>
            </a:extLst>
          </p:cNvPr>
          <p:cNvSpPr txBox="1"/>
          <p:nvPr/>
        </p:nvSpPr>
        <p:spPr>
          <a:xfrm>
            <a:off x="8493760" y="1843948"/>
            <a:ext cx="29260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 hour</a:t>
            </a:r>
          </a:p>
          <a:p>
            <a:endParaRPr lang="en-US" altLang="ja-JP" sz="4000" b="1" dirty="0"/>
          </a:p>
          <a:p>
            <a:r>
              <a:rPr kumimoji="1" lang="en-US" altLang="ja-JP" sz="4000" b="1" dirty="0"/>
              <a:t> </a:t>
            </a:r>
            <a:r>
              <a:rPr lang="en-US" altLang="ja-JP" sz="4000" b="1" dirty="0"/>
              <a:t>shell</a:t>
            </a:r>
            <a:endParaRPr kumimoji="1" lang="en-US" altLang="ja-JP" sz="4000" b="1" dirty="0"/>
          </a:p>
          <a:p>
            <a:endParaRPr lang="en-US" altLang="ja-JP" sz="4000" b="1" dirty="0"/>
          </a:p>
          <a:p>
            <a:r>
              <a:rPr lang="en-US" altLang="ja-JP" sz="4000" b="1" dirty="0"/>
              <a:t> umbrella</a:t>
            </a:r>
            <a:endParaRPr kumimoji="1" lang="ja-JP" altLang="en-US" sz="4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545E244-ECF9-31AF-D8F5-F393E0C8C7E6}"/>
              </a:ext>
            </a:extLst>
          </p:cNvPr>
          <p:cNvSpPr txBox="1"/>
          <p:nvPr/>
        </p:nvSpPr>
        <p:spPr>
          <a:xfrm>
            <a:off x="3992880" y="1843947"/>
            <a:ext cx="10363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FF0000"/>
                </a:solidFill>
              </a:rPr>
              <a:t>a</a:t>
            </a: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kumimoji="1" lang="en-US" altLang="ja-JP" sz="4000" b="1" dirty="0">
                <a:solidFill>
                  <a:srgbClr val="FF0000"/>
                </a:solidFill>
              </a:rPr>
              <a:t> a</a:t>
            </a: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lang="en-US" altLang="ja-JP" sz="4000" b="1" dirty="0">
                <a:solidFill>
                  <a:srgbClr val="FF0000"/>
                </a:solidFill>
              </a:rPr>
              <a:t> a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D99A23-7657-0AF4-86E4-F7A968C33D55}"/>
              </a:ext>
            </a:extLst>
          </p:cNvPr>
          <p:cNvSpPr txBox="1"/>
          <p:nvPr/>
        </p:nvSpPr>
        <p:spPr>
          <a:xfrm>
            <a:off x="299720" y="1843948"/>
            <a:ext cx="10363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FF0000"/>
                </a:solidFill>
              </a:rPr>
              <a:t>an</a:t>
            </a: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kumimoji="1" lang="en-US" altLang="ja-JP" sz="4000" b="1" dirty="0">
                <a:solidFill>
                  <a:srgbClr val="FF0000"/>
                </a:solidFill>
              </a:rPr>
              <a:t> a</a:t>
            </a:r>
            <a:r>
              <a:rPr lang="en-US" altLang="ja-JP" sz="4000" b="1" dirty="0">
                <a:solidFill>
                  <a:srgbClr val="FF0000"/>
                </a:solidFill>
              </a:rPr>
              <a:t>n</a:t>
            </a:r>
            <a:endParaRPr kumimoji="1" lang="en-US" altLang="ja-JP" sz="4000" b="1" dirty="0">
              <a:solidFill>
                <a:srgbClr val="FF0000"/>
              </a:solidFill>
            </a:endParaRP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lang="en-US" altLang="ja-JP" sz="4000" b="1" dirty="0">
                <a:solidFill>
                  <a:srgbClr val="FF0000"/>
                </a:solidFill>
              </a:rPr>
              <a:t> a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ABDEB27-191E-E729-CA85-2B3B1899338B}"/>
              </a:ext>
            </a:extLst>
          </p:cNvPr>
          <p:cNvSpPr txBox="1"/>
          <p:nvPr/>
        </p:nvSpPr>
        <p:spPr>
          <a:xfrm>
            <a:off x="7589520" y="1843946"/>
            <a:ext cx="10363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FF0000"/>
                </a:solidFill>
              </a:rPr>
              <a:t>an</a:t>
            </a: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kumimoji="1" lang="en-US" altLang="ja-JP" sz="4000" b="1" dirty="0">
                <a:solidFill>
                  <a:srgbClr val="FF0000"/>
                </a:solidFill>
              </a:rPr>
              <a:t> </a:t>
            </a: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lang="en-US" altLang="ja-JP" sz="4000" b="1" dirty="0">
                <a:solidFill>
                  <a:srgbClr val="FF0000"/>
                </a:solidFill>
              </a:rPr>
              <a:t> 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873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A2629E1-90B5-ECAE-1E48-02F8BA82DB40}"/>
              </a:ext>
            </a:extLst>
          </p:cNvPr>
          <p:cNvSpPr txBox="1"/>
          <p:nvPr/>
        </p:nvSpPr>
        <p:spPr>
          <a:xfrm>
            <a:off x="1259840" y="1843950"/>
            <a:ext cx="2438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 ostrich</a:t>
            </a:r>
          </a:p>
          <a:p>
            <a:endParaRPr lang="en-US" altLang="ja-JP" sz="4000" b="1" dirty="0"/>
          </a:p>
          <a:p>
            <a:r>
              <a:rPr kumimoji="1" lang="en-US" altLang="ja-JP" sz="4000" b="1" dirty="0"/>
              <a:t> emu</a:t>
            </a:r>
          </a:p>
          <a:p>
            <a:endParaRPr lang="en-US" altLang="ja-JP" sz="4000" b="1" dirty="0"/>
          </a:p>
          <a:p>
            <a:r>
              <a:rPr lang="en-US" altLang="ja-JP" sz="4000" b="1" dirty="0"/>
              <a:t> bicycle</a:t>
            </a:r>
            <a:endParaRPr kumimoji="1" lang="ja-JP" altLang="en-US" sz="40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F7B5A2B-9E19-50DD-F73C-0C937C7B0A21}"/>
              </a:ext>
            </a:extLst>
          </p:cNvPr>
          <p:cNvSpPr txBox="1"/>
          <p:nvPr/>
        </p:nvSpPr>
        <p:spPr>
          <a:xfrm>
            <a:off x="4876800" y="1843949"/>
            <a:ext cx="2438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 horse</a:t>
            </a:r>
          </a:p>
          <a:p>
            <a:endParaRPr lang="en-US" altLang="ja-JP" sz="4000" b="1" dirty="0"/>
          </a:p>
          <a:p>
            <a:r>
              <a:rPr kumimoji="1" lang="en-US" altLang="ja-JP" sz="4000" b="1" dirty="0"/>
              <a:t> </a:t>
            </a:r>
            <a:r>
              <a:rPr lang="en-US" altLang="ja-JP" sz="4000" b="1" dirty="0"/>
              <a:t>triangle</a:t>
            </a:r>
            <a:endParaRPr kumimoji="1" lang="en-US" altLang="ja-JP" sz="4000" b="1" dirty="0"/>
          </a:p>
          <a:p>
            <a:endParaRPr lang="en-US" altLang="ja-JP" sz="4000" b="1" dirty="0"/>
          </a:p>
          <a:p>
            <a:r>
              <a:rPr lang="en-US" altLang="ja-JP" sz="4000" b="1" dirty="0"/>
              <a:t> unicorn</a:t>
            </a:r>
            <a:endParaRPr kumimoji="1" lang="ja-JP" altLang="en-US" sz="40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F43F62-FA2F-6F98-F1A8-8B8C0630F928}"/>
              </a:ext>
            </a:extLst>
          </p:cNvPr>
          <p:cNvSpPr txBox="1"/>
          <p:nvPr/>
        </p:nvSpPr>
        <p:spPr>
          <a:xfrm>
            <a:off x="8493760" y="1843948"/>
            <a:ext cx="29260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 hour</a:t>
            </a:r>
          </a:p>
          <a:p>
            <a:endParaRPr lang="en-US" altLang="ja-JP" sz="4000" b="1" dirty="0"/>
          </a:p>
          <a:p>
            <a:r>
              <a:rPr kumimoji="1" lang="en-US" altLang="ja-JP" sz="4000" b="1" dirty="0"/>
              <a:t> </a:t>
            </a:r>
            <a:r>
              <a:rPr lang="en-US" altLang="ja-JP" sz="4000" b="1" dirty="0"/>
              <a:t>shell</a:t>
            </a:r>
            <a:endParaRPr kumimoji="1" lang="en-US" altLang="ja-JP" sz="4000" b="1" dirty="0"/>
          </a:p>
          <a:p>
            <a:endParaRPr lang="en-US" altLang="ja-JP" sz="4000" b="1" dirty="0"/>
          </a:p>
          <a:p>
            <a:r>
              <a:rPr lang="en-US" altLang="ja-JP" sz="4000" b="1" dirty="0"/>
              <a:t> umbrella</a:t>
            </a:r>
            <a:endParaRPr kumimoji="1" lang="ja-JP" altLang="en-US" sz="4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545E244-ECF9-31AF-D8F5-F393E0C8C7E6}"/>
              </a:ext>
            </a:extLst>
          </p:cNvPr>
          <p:cNvSpPr txBox="1"/>
          <p:nvPr/>
        </p:nvSpPr>
        <p:spPr>
          <a:xfrm>
            <a:off x="3992880" y="1843947"/>
            <a:ext cx="10363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FF0000"/>
                </a:solidFill>
              </a:rPr>
              <a:t>a</a:t>
            </a: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kumimoji="1" lang="en-US" altLang="ja-JP" sz="4000" b="1" dirty="0">
                <a:solidFill>
                  <a:srgbClr val="FF0000"/>
                </a:solidFill>
              </a:rPr>
              <a:t> a</a:t>
            </a: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lang="en-US" altLang="ja-JP" sz="4000" b="1" dirty="0">
                <a:solidFill>
                  <a:srgbClr val="FF0000"/>
                </a:solidFill>
              </a:rPr>
              <a:t> a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D99A23-7657-0AF4-86E4-F7A968C33D55}"/>
              </a:ext>
            </a:extLst>
          </p:cNvPr>
          <p:cNvSpPr txBox="1"/>
          <p:nvPr/>
        </p:nvSpPr>
        <p:spPr>
          <a:xfrm>
            <a:off x="299720" y="1843948"/>
            <a:ext cx="10363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FF0000"/>
                </a:solidFill>
              </a:rPr>
              <a:t>an</a:t>
            </a: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kumimoji="1" lang="en-US" altLang="ja-JP" sz="4000" b="1" dirty="0">
                <a:solidFill>
                  <a:srgbClr val="FF0000"/>
                </a:solidFill>
              </a:rPr>
              <a:t> a</a:t>
            </a:r>
            <a:r>
              <a:rPr lang="en-US" altLang="ja-JP" sz="4000" b="1" dirty="0">
                <a:solidFill>
                  <a:srgbClr val="FF0000"/>
                </a:solidFill>
              </a:rPr>
              <a:t>n</a:t>
            </a:r>
            <a:endParaRPr kumimoji="1" lang="en-US" altLang="ja-JP" sz="4000" b="1" dirty="0">
              <a:solidFill>
                <a:srgbClr val="FF0000"/>
              </a:solidFill>
            </a:endParaRP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lang="en-US" altLang="ja-JP" sz="4000" b="1" dirty="0">
                <a:solidFill>
                  <a:srgbClr val="FF0000"/>
                </a:solidFill>
              </a:rPr>
              <a:t> a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ABDEB27-191E-E729-CA85-2B3B1899338B}"/>
              </a:ext>
            </a:extLst>
          </p:cNvPr>
          <p:cNvSpPr txBox="1"/>
          <p:nvPr/>
        </p:nvSpPr>
        <p:spPr>
          <a:xfrm>
            <a:off x="7589520" y="1843946"/>
            <a:ext cx="10363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FF0000"/>
                </a:solidFill>
              </a:rPr>
              <a:t>an</a:t>
            </a: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kumimoji="1" lang="en-US" altLang="ja-JP" sz="4000" b="1" dirty="0">
                <a:solidFill>
                  <a:srgbClr val="FF0000"/>
                </a:solidFill>
              </a:rPr>
              <a:t> a</a:t>
            </a: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lang="en-US" altLang="ja-JP" sz="4000" b="1" dirty="0">
                <a:solidFill>
                  <a:srgbClr val="FF0000"/>
                </a:solidFill>
              </a:rPr>
              <a:t> 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890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A2629E1-90B5-ECAE-1E48-02F8BA82DB40}"/>
              </a:ext>
            </a:extLst>
          </p:cNvPr>
          <p:cNvSpPr txBox="1"/>
          <p:nvPr/>
        </p:nvSpPr>
        <p:spPr>
          <a:xfrm>
            <a:off x="1259840" y="1843950"/>
            <a:ext cx="2438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 ostrich</a:t>
            </a:r>
          </a:p>
          <a:p>
            <a:endParaRPr lang="en-US" altLang="ja-JP" sz="4000" b="1" dirty="0"/>
          </a:p>
          <a:p>
            <a:r>
              <a:rPr kumimoji="1" lang="en-US" altLang="ja-JP" sz="4000" b="1" dirty="0"/>
              <a:t> emu</a:t>
            </a:r>
          </a:p>
          <a:p>
            <a:endParaRPr lang="en-US" altLang="ja-JP" sz="4000" b="1" dirty="0"/>
          </a:p>
          <a:p>
            <a:r>
              <a:rPr lang="en-US" altLang="ja-JP" sz="4000" b="1" dirty="0"/>
              <a:t> bicycle</a:t>
            </a:r>
            <a:endParaRPr kumimoji="1" lang="ja-JP" altLang="en-US" sz="40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F7B5A2B-9E19-50DD-F73C-0C937C7B0A21}"/>
              </a:ext>
            </a:extLst>
          </p:cNvPr>
          <p:cNvSpPr txBox="1"/>
          <p:nvPr/>
        </p:nvSpPr>
        <p:spPr>
          <a:xfrm>
            <a:off x="4876800" y="1843949"/>
            <a:ext cx="2438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 horse</a:t>
            </a:r>
          </a:p>
          <a:p>
            <a:endParaRPr lang="en-US" altLang="ja-JP" sz="4000" b="1" dirty="0"/>
          </a:p>
          <a:p>
            <a:r>
              <a:rPr kumimoji="1" lang="en-US" altLang="ja-JP" sz="4000" b="1" dirty="0"/>
              <a:t> </a:t>
            </a:r>
            <a:r>
              <a:rPr lang="en-US" altLang="ja-JP" sz="4000" b="1" dirty="0"/>
              <a:t>triangle</a:t>
            </a:r>
            <a:endParaRPr kumimoji="1" lang="en-US" altLang="ja-JP" sz="4000" b="1" dirty="0"/>
          </a:p>
          <a:p>
            <a:endParaRPr lang="en-US" altLang="ja-JP" sz="4000" b="1" dirty="0"/>
          </a:p>
          <a:p>
            <a:r>
              <a:rPr lang="en-US" altLang="ja-JP" sz="4000" b="1" dirty="0"/>
              <a:t> unicorn</a:t>
            </a:r>
            <a:endParaRPr kumimoji="1" lang="ja-JP" altLang="en-US" sz="40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F43F62-FA2F-6F98-F1A8-8B8C0630F928}"/>
              </a:ext>
            </a:extLst>
          </p:cNvPr>
          <p:cNvSpPr txBox="1"/>
          <p:nvPr/>
        </p:nvSpPr>
        <p:spPr>
          <a:xfrm>
            <a:off x="8493760" y="1843948"/>
            <a:ext cx="29260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 hour</a:t>
            </a:r>
          </a:p>
          <a:p>
            <a:endParaRPr lang="en-US" altLang="ja-JP" sz="4000" b="1" dirty="0"/>
          </a:p>
          <a:p>
            <a:r>
              <a:rPr kumimoji="1" lang="en-US" altLang="ja-JP" sz="4000" b="1" dirty="0"/>
              <a:t> </a:t>
            </a:r>
            <a:r>
              <a:rPr lang="en-US" altLang="ja-JP" sz="4000" b="1" dirty="0"/>
              <a:t>shell</a:t>
            </a:r>
            <a:endParaRPr kumimoji="1" lang="en-US" altLang="ja-JP" sz="4000" b="1" dirty="0"/>
          </a:p>
          <a:p>
            <a:endParaRPr lang="en-US" altLang="ja-JP" sz="4000" b="1" dirty="0"/>
          </a:p>
          <a:p>
            <a:r>
              <a:rPr lang="en-US" altLang="ja-JP" sz="4000" b="1" dirty="0"/>
              <a:t> umbrella</a:t>
            </a:r>
            <a:endParaRPr kumimoji="1" lang="ja-JP" altLang="en-US" sz="4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545E244-ECF9-31AF-D8F5-F393E0C8C7E6}"/>
              </a:ext>
            </a:extLst>
          </p:cNvPr>
          <p:cNvSpPr txBox="1"/>
          <p:nvPr/>
        </p:nvSpPr>
        <p:spPr>
          <a:xfrm>
            <a:off x="3992880" y="1843947"/>
            <a:ext cx="10363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FF0000"/>
                </a:solidFill>
              </a:rPr>
              <a:t>a</a:t>
            </a: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kumimoji="1" lang="en-US" altLang="ja-JP" sz="4000" b="1" dirty="0">
                <a:solidFill>
                  <a:srgbClr val="FF0000"/>
                </a:solidFill>
              </a:rPr>
              <a:t> a</a:t>
            </a: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lang="en-US" altLang="ja-JP" sz="4000" b="1" dirty="0">
                <a:solidFill>
                  <a:srgbClr val="FF0000"/>
                </a:solidFill>
              </a:rPr>
              <a:t> a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D99A23-7657-0AF4-86E4-F7A968C33D55}"/>
              </a:ext>
            </a:extLst>
          </p:cNvPr>
          <p:cNvSpPr txBox="1"/>
          <p:nvPr/>
        </p:nvSpPr>
        <p:spPr>
          <a:xfrm>
            <a:off x="299720" y="1843948"/>
            <a:ext cx="10363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FF0000"/>
                </a:solidFill>
              </a:rPr>
              <a:t>an</a:t>
            </a: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kumimoji="1" lang="en-US" altLang="ja-JP" sz="4000" b="1" dirty="0">
                <a:solidFill>
                  <a:srgbClr val="FF0000"/>
                </a:solidFill>
              </a:rPr>
              <a:t> a</a:t>
            </a:r>
            <a:r>
              <a:rPr lang="en-US" altLang="ja-JP" sz="4000" b="1" dirty="0">
                <a:solidFill>
                  <a:srgbClr val="FF0000"/>
                </a:solidFill>
              </a:rPr>
              <a:t>n</a:t>
            </a:r>
            <a:endParaRPr kumimoji="1" lang="en-US" altLang="ja-JP" sz="4000" b="1" dirty="0">
              <a:solidFill>
                <a:srgbClr val="FF0000"/>
              </a:solidFill>
            </a:endParaRP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lang="en-US" altLang="ja-JP" sz="4000" b="1" dirty="0">
                <a:solidFill>
                  <a:srgbClr val="FF0000"/>
                </a:solidFill>
              </a:rPr>
              <a:t> a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ABDEB27-191E-E729-CA85-2B3B1899338B}"/>
              </a:ext>
            </a:extLst>
          </p:cNvPr>
          <p:cNvSpPr txBox="1"/>
          <p:nvPr/>
        </p:nvSpPr>
        <p:spPr>
          <a:xfrm>
            <a:off x="7589520" y="1843946"/>
            <a:ext cx="10363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FF0000"/>
                </a:solidFill>
              </a:rPr>
              <a:t>an</a:t>
            </a: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kumimoji="1" lang="en-US" altLang="ja-JP" sz="4000" b="1" dirty="0">
                <a:solidFill>
                  <a:srgbClr val="FF0000"/>
                </a:solidFill>
              </a:rPr>
              <a:t> a</a:t>
            </a:r>
          </a:p>
          <a:p>
            <a:pPr algn="r"/>
            <a:endParaRPr lang="en-US" altLang="ja-JP" sz="4000" b="1" dirty="0">
              <a:solidFill>
                <a:srgbClr val="FF0000"/>
              </a:solidFill>
            </a:endParaRPr>
          </a:p>
          <a:p>
            <a:pPr algn="r"/>
            <a:r>
              <a:rPr lang="en-US" altLang="ja-JP" sz="4000" b="1" dirty="0">
                <a:solidFill>
                  <a:srgbClr val="FF0000"/>
                </a:solidFill>
              </a:rPr>
              <a:t> an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082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3E2F5E-75C8-4CB5-A59E-1CC262BCFCBA}"/>
              </a:ext>
            </a:extLst>
          </p:cNvPr>
          <p:cNvSpPr txBox="1"/>
          <p:nvPr/>
        </p:nvSpPr>
        <p:spPr>
          <a:xfrm>
            <a:off x="975360" y="1127760"/>
            <a:ext cx="1022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Which article should it be?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59207D5-8746-491B-91F2-21F3EAF73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7920" y="4308132"/>
            <a:ext cx="1503680" cy="206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524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3E2F5E-75C8-4CB5-A59E-1CC262BCFCBA}"/>
              </a:ext>
            </a:extLst>
          </p:cNvPr>
          <p:cNvSpPr txBox="1"/>
          <p:nvPr/>
        </p:nvSpPr>
        <p:spPr>
          <a:xfrm>
            <a:off x="213360" y="95013"/>
            <a:ext cx="1190752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have lost </a:t>
            </a:r>
            <a:r>
              <a:rPr kumimoji="1" lang="en-US" altLang="ja-JP" sz="4000" b="1" dirty="0"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b="1" dirty="0"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shoe.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was </a:t>
            </a:r>
            <a:r>
              <a:rPr lang="en-US" altLang="ja-JP" sz="40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an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honest mistake.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triplets are three years old.</a:t>
            </a:r>
          </a:p>
          <a:p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Ravi and his friends are in </a:t>
            </a:r>
            <a:r>
              <a:rPr lang="en-US" altLang="ja-JP" sz="38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 the 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kitchen.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hotel we are staying in is fabulous.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Anna is  the  best swimmer in </a:t>
            </a:r>
            <a:r>
              <a:rPr lang="en-US" altLang="ja-JP" sz="40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class.</a:t>
            </a: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59207D5-8746-491B-91F2-21F3EAF73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0960" y="95013"/>
            <a:ext cx="1503680" cy="206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870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3E2F5E-75C8-4CB5-A59E-1CC262BCFCBA}"/>
              </a:ext>
            </a:extLst>
          </p:cNvPr>
          <p:cNvSpPr txBox="1"/>
          <p:nvPr/>
        </p:nvSpPr>
        <p:spPr>
          <a:xfrm>
            <a:off x="213360" y="95013"/>
            <a:ext cx="1190752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have lost </a:t>
            </a:r>
            <a:r>
              <a:rPr kumimoji="1" lang="en-US" altLang="ja-JP" sz="4000" b="1" dirty="0"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b="1" dirty="0"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shoe.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was </a:t>
            </a:r>
            <a:r>
              <a:rPr lang="en-US" altLang="ja-JP" sz="40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an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honest mistake.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triplets are three years old.</a:t>
            </a:r>
          </a:p>
          <a:p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Ravi and his friends are in </a:t>
            </a:r>
            <a:r>
              <a:rPr lang="en-US" altLang="ja-JP" sz="38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 the 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kitchen.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hotel we are staying in is fabulous.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Anna is  the  best swimmer in </a:t>
            </a:r>
            <a:r>
              <a:rPr lang="en-US" altLang="ja-JP" sz="40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class.</a:t>
            </a: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59207D5-8746-491B-91F2-21F3EAF73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0960" y="95013"/>
            <a:ext cx="1503680" cy="206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928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3E2F5E-75C8-4CB5-A59E-1CC262BCFCBA}"/>
              </a:ext>
            </a:extLst>
          </p:cNvPr>
          <p:cNvSpPr txBox="1"/>
          <p:nvPr/>
        </p:nvSpPr>
        <p:spPr>
          <a:xfrm>
            <a:off x="213360" y="95013"/>
            <a:ext cx="1190752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have lost </a:t>
            </a:r>
            <a:r>
              <a:rPr kumimoji="1" lang="en-US" altLang="ja-JP" sz="4000" b="1" dirty="0"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b="1" dirty="0"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shoe.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</a:t>
            </a:r>
            <a:r>
              <a:rPr lang="en-US" altLang="ja-JP" sz="4000" b="1" dirty="0"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was </a:t>
            </a:r>
            <a:r>
              <a:rPr lang="en-US" altLang="ja-JP" sz="4000" b="1" dirty="0">
                <a:solidFill>
                  <a:srgbClr val="FF0000"/>
                </a:solidFill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an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honest mistake.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triplets are three years old.</a:t>
            </a:r>
          </a:p>
          <a:p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Ravi and his friends are in </a:t>
            </a:r>
            <a:r>
              <a:rPr lang="en-US" altLang="ja-JP" sz="38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 the 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kitchen.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hotel we are staying in is fabulous.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Anna is  the  best swimmer in </a:t>
            </a:r>
            <a:r>
              <a:rPr lang="en-US" altLang="ja-JP" sz="40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class.</a:t>
            </a: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59207D5-8746-491B-91F2-21F3EAF73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0960" y="95013"/>
            <a:ext cx="1503680" cy="206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476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3E2F5E-75C8-4CB5-A59E-1CC262BCFCBA}"/>
              </a:ext>
            </a:extLst>
          </p:cNvPr>
          <p:cNvSpPr txBox="1"/>
          <p:nvPr/>
        </p:nvSpPr>
        <p:spPr>
          <a:xfrm>
            <a:off x="213360" y="95013"/>
            <a:ext cx="1190752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have lost </a:t>
            </a:r>
            <a:r>
              <a:rPr kumimoji="1" lang="en-US" altLang="ja-JP" sz="4000" b="1" dirty="0"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b="1" dirty="0"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shoe.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</a:t>
            </a:r>
            <a:r>
              <a:rPr lang="en-US" altLang="ja-JP" sz="4000" b="1" dirty="0"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was </a:t>
            </a:r>
            <a:r>
              <a:rPr lang="en-US" altLang="ja-JP" sz="4000" b="1" dirty="0">
                <a:solidFill>
                  <a:srgbClr val="FF0000"/>
                </a:solidFill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an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honest mistake.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0000"/>
                </a:solidFill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triplets are three years old.</a:t>
            </a:r>
          </a:p>
          <a:p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Ravi and his friends are in </a:t>
            </a:r>
            <a:r>
              <a:rPr lang="en-US" altLang="ja-JP" sz="38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 the 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kitchen.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hotel we are staying in is fabulous.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Anna is  the  best swimmer in </a:t>
            </a:r>
            <a:r>
              <a:rPr lang="en-US" altLang="ja-JP" sz="40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class.</a:t>
            </a: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59207D5-8746-491B-91F2-21F3EAF73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0960" y="95013"/>
            <a:ext cx="1503680" cy="206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711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3E2F5E-75C8-4CB5-A59E-1CC262BCFCBA}"/>
              </a:ext>
            </a:extLst>
          </p:cNvPr>
          <p:cNvSpPr txBox="1"/>
          <p:nvPr/>
        </p:nvSpPr>
        <p:spPr>
          <a:xfrm>
            <a:off x="213360" y="95013"/>
            <a:ext cx="1190752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have lost </a:t>
            </a:r>
            <a:r>
              <a:rPr kumimoji="1" lang="en-US" altLang="ja-JP" sz="4000" b="1" dirty="0"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b="1" dirty="0"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shoe.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</a:t>
            </a:r>
            <a:r>
              <a:rPr lang="en-US" altLang="ja-JP" sz="4000" b="1" dirty="0"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was </a:t>
            </a:r>
            <a:r>
              <a:rPr lang="en-US" altLang="ja-JP" sz="4000" b="1" dirty="0">
                <a:solidFill>
                  <a:srgbClr val="FF0000"/>
                </a:solidFill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an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honest mistake.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0000"/>
                </a:solidFill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triplets are three years old.</a:t>
            </a:r>
          </a:p>
          <a:p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Ravi and his friends are </a:t>
            </a:r>
            <a:r>
              <a:rPr lang="en-US" altLang="ja-JP" sz="3800" b="1" dirty="0"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in </a:t>
            </a:r>
            <a:r>
              <a:rPr lang="en-US" altLang="ja-JP" sz="3800" b="1" dirty="0">
                <a:solidFill>
                  <a:srgbClr val="FF0000"/>
                </a:solidFill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 the 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kitchen.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hotel we are staying in is fabulous.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Anna is  the  best swimmer in </a:t>
            </a:r>
            <a:r>
              <a:rPr lang="en-US" altLang="ja-JP" sz="40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class.</a:t>
            </a: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59207D5-8746-491B-91F2-21F3EAF73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0960" y="95013"/>
            <a:ext cx="1503680" cy="206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99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2377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trio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triple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trident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E29D40B-F8E2-1602-B9D4-6372D4335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953" y="2801836"/>
            <a:ext cx="1101202" cy="173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220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3E2F5E-75C8-4CB5-A59E-1CC262BCFCBA}"/>
              </a:ext>
            </a:extLst>
          </p:cNvPr>
          <p:cNvSpPr txBox="1"/>
          <p:nvPr/>
        </p:nvSpPr>
        <p:spPr>
          <a:xfrm>
            <a:off x="213360" y="95013"/>
            <a:ext cx="1190752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have lost </a:t>
            </a:r>
            <a:r>
              <a:rPr kumimoji="1" lang="en-US" altLang="ja-JP" sz="4000" b="1" dirty="0"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b="1" dirty="0"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shoe.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</a:t>
            </a:r>
            <a:r>
              <a:rPr lang="en-US" altLang="ja-JP" sz="4000" b="1" dirty="0"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was </a:t>
            </a:r>
            <a:r>
              <a:rPr lang="en-US" altLang="ja-JP" sz="4000" b="1" dirty="0">
                <a:solidFill>
                  <a:srgbClr val="FF0000"/>
                </a:solidFill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an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honest mistake.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0000"/>
                </a:solidFill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triplets are three years old.</a:t>
            </a:r>
          </a:p>
          <a:p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Ravi and his friends are </a:t>
            </a:r>
            <a:r>
              <a:rPr lang="en-US" altLang="ja-JP" sz="3800" b="1" dirty="0"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in </a:t>
            </a:r>
            <a:r>
              <a:rPr lang="en-US" altLang="ja-JP" sz="3800" b="1" dirty="0">
                <a:solidFill>
                  <a:srgbClr val="FF0000"/>
                </a:solidFill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 the 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kitchen.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0000"/>
                </a:solidFill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hotel we are staying in is fabulous.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Anna is  the  best swimmer in </a:t>
            </a:r>
            <a:r>
              <a:rPr lang="en-US" altLang="ja-JP" sz="40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class.</a:t>
            </a: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59207D5-8746-491B-91F2-21F3EAF73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0960" y="95013"/>
            <a:ext cx="1503680" cy="206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82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3E2F5E-75C8-4CB5-A59E-1CC262BCFCBA}"/>
              </a:ext>
            </a:extLst>
          </p:cNvPr>
          <p:cNvSpPr txBox="1"/>
          <p:nvPr/>
        </p:nvSpPr>
        <p:spPr>
          <a:xfrm>
            <a:off x="213360" y="95013"/>
            <a:ext cx="1190752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have lost </a:t>
            </a:r>
            <a:r>
              <a:rPr kumimoji="1" lang="en-US" altLang="ja-JP" sz="4000" b="1" dirty="0"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b="1" dirty="0"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shoe.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</a:t>
            </a:r>
            <a:r>
              <a:rPr lang="en-US" altLang="ja-JP" sz="4000" b="1" dirty="0"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was </a:t>
            </a:r>
            <a:r>
              <a:rPr lang="en-US" altLang="ja-JP" sz="4000" b="1" dirty="0">
                <a:solidFill>
                  <a:srgbClr val="FF0000"/>
                </a:solidFill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an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honest mistake.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0000"/>
                </a:solidFill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triplets are three years old.</a:t>
            </a:r>
          </a:p>
          <a:p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Ravi and his friends are </a:t>
            </a:r>
            <a:r>
              <a:rPr lang="en-US" altLang="ja-JP" sz="3800" b="1" dirty="0"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in </a:t>
            </a:r>
            <a:r>
              <a:rPr lang="en-US" altLang="ja-JP" sz="3800" b="1" dirty="0">
                <a:solidFill>
                  <a:srgbClr val="FF0000"/>
                </a:solidFill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 the 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kitchen.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0000"/>
                </a:solidFill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hotel we are staying in is fabulous.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Anna is  the  best swimmer </a:t>
            </a:r>
            <a:r>
              <a:rPr lang="en-US" altLang="ja-JP" sz="4000" b="1" dirty="0"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in </a:t>
            </a:r>
            <a:r>
              <a:rPr lang="en-US" altLang="ja-JP" sz="4000" b="1" dirty="0">
                <a:solidFill>
                  <a:srgbClr val="FF0000"/>
                </a:solidFill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class.</a:t>
            </a: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59207D5-8746-491B-91F2-21F3EAF73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0960" y="95013"/>
            <a:ext cx="1503680" cy="206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197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3E2F5E-75C8-4CB5-A59E-1CC262BCFCBA}"/>
              </a:ext>
            </a:extLst>
          </p:cNvPr>
          <p:cNvSpPr txBox="1"/>
          <p:nvPr/>
        </p:nvSpPr>
        <p:spPr>
          <a:xfrm>
            <a:off x="213360" y="95013"/>
            <a:ext cx="1190752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have </a:t>
            </a:r>
            <a:r>
              <a:rPr lang="en-US" altLang="ja-JP" sz="40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an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interesting dilemma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are staying </a:t>
            </a:r>
            <a:r>
              <a:rPr lang="en-US" altLang="ja-JP" sz="40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a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fabulous hotel.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bought </a:t>
            </a:r>
            <a:r>
              <a:rPr lang="en-US" altLang="ja-JP" sz="40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a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new pair of binoculars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She really liked </a:t>
            </a:r>
            <a:r>
              <a:rPr lang="en-US" altLang="ja-JP" sz="38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the 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kangaroos at the zoo.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Did you walk to school? </a:t>
            </a:r>
            <a:r>
              <a:rPr kumimoji="1" lang="en-US" altLang="ja-JP" sz="38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school is nearby.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funniest clown was riding unicycle.</a:t>
            </a: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59207D5-8746-491B-91F2-21F3EAF73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0960" y="95013"/>
            <a:ext cx="1503680" cy="206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961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3E2F5E-75C8-4CB5-A59E-1CC262BCFCBA}"/>
              </a:ext>
            </a:extLst>
          </p:cNvPr>
          <p:cNvSpPr txBox="1"/>
          <p:nvPr/>
        </p:nvSpPr>
        <p:spPr>
          <a:xfrm>
            <a:off x="213360" y="95013"/>
            <a:ext cx="1190752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have </a:t>
            </a:r>
            <a:r>
              <a:rPr lang="en-US" altLang="ja-JP" sz="4000" b="1" dirty="0">
                <a:solidFill>
                  <a:srgbClr val="FF0000"/>
                </a:solidFill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an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interesting dilemma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are staying </a:t>
            </a:r>
            <a:r>
              <a:rPr lang="en-US" altLang="ja-JP" sz="40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a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fabulous hotel.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bought </a:t>
            </a:r>
            <a:r>
              <a:rPr lang="en-US" altLang="ja-JP" sz="40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a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new pair of binoculars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She really liked </a:t>
            </a:r>
            <a:r>
              <a:rPr lang="en-US" altLang="ja-JP" sz="38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the 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kangaroos at the zoo.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Did you walk to school? </a:t>
            </a:r>
            <a:r>
              <a:rPr kumimoji="1" lang="en-US" altLang="ja-JP" sz="38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school is nearby.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funniest clown was riding unicycle.</a:t>
            </a: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59207D5-8746-491B-91F2-21F3EAF73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0960" y="95013"/>
            <a:ext cx="1503680" cy="206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735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3E2F5E-75C8-4CB5-A59E-1CC262BCFCBA}"/>
              </a:ext>
            </a:extLst>
          </p:cNvPr>
          <p:cNvSpPr txBox="1"/>
          <p:nvPr/>
        </p:nvSpPr>
        <p:spPr>
          <a:xfrm>
            <a:off x="213360" y="95013"/>
            <a:ext cx="1190752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have </a:t>
            </a:r>
            <a:r>
              <a:rPr lang="en-US" altLang="ja-JP" sz="4000" b="1" dirty="0">
                <a:solidFill>
                  <a:srgbClr val="FF0000"/>
                </a:solidFill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an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interesting dilemma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are </a:t>
            </a:r>
            <a:r>
              <a:rPr lang="en-US" altLang="ja-JP" sz="4000" b="1" dirty="0"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staying </a:t>
            </a:r>
            <a:r>
              <a:rPr lang="en-US" altLang="ja-JP" sz="4000" b="1" dirty="0">
                <a:solidFill>
                  <a:srgbClr val="FF0000"/>
                </a:solidFill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a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fabulous hotel.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bought </a:t>
            </a:r>
            <a:r>
              <a:rPr lang="en-US" altLang="ja-JP" sz="40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a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new pair of binoculars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She really liked </a:t>
            </a:r>
            <a:r>
              <a:rPr lang="en-US" altLang="ja-JP" sz="38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the 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kangaroos at the zoo.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Did you walk to school? </a:t>
            </a:r>
            <a:r>
              <a:rPr kumimoji="1" lang="en-US" altLang="ja-JP" sz="38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school is nearby.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funniest clown was riding unicycle.</a:t>
            </a: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59207D5-8746-491B-91F2-21F3EAF73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0960" y="95013"/>
            <a:ext cx="1503680" cy="206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961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3E2F5E-75C8-4CB5-A59E-1CC262BCFCBA}"/>
              </a:ext>
            </a:extLst>
          </p:cNvPr>
          <p:cNvSpPr txBox="1"/>
          <p:nvPr/>
        </p:nvSpPr>
        <p:spPr>
          <a:xfrm>
            <a:off x="213360" y="95013"/>
            <a:ext cx="1190752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have </a:t>
            </a:r>
            <a:r>
              <a:rPr lang="en-US" altLang="ja-JP" sz="4000" b="1" dirty="0">
                <a:solidFill>
                  <a:srgbClr val="FF0000"/>
                </a:solidFill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an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interesting dilemma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are </a:t>
            </a:r>
            <a:r>
              <a:rPr lang="en-US" altLang="ja-JP" sz="4000" b="1" dirty="0"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staying </a:t>
            </a:r>
            <a:r>
              <a:rPr lang="en-US" altLang="ja-JP" sz="4000" b="1" dirty="0">
                <a:solidFill>
                  <a:srgbClr val="FF0000"/>
                </a:solidFill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a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fabulous hotel.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bought </a:t>
            </a:r>
            <a:r>
              <a:rPr lang="en-US" altLang="ja-JP" sz="4000" b="1" dirty="0">
                <a:solidFill>
                  <a:srgbClr val="FF0000"/>
                </a:solidFill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a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new pair of binoculars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She really liked </a:t>
            </a:r>
            <a:r>
              <a:rPr lang="en-US" altLang="ja-JP" sz="38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the 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kangaroos at the zoo.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Did you walk to school? </a:t>
            </a:r>
            <a:r>
              <a:rPr kumimoji="1" lang="en-US" altLang="ja-JP" sz="38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school is nearby.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funniest clown was riding unicycle.</a:t>
            </a: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59207D5-8746-491B-91F2-21F3EAF73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0960" y="95013"/>
            <a:ext cx="1503680" cy="206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863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3E2F5E-75C8-4CB5-A59E-1CC262BCFCBA}"/>
              </a:ext>
            </a:extLst>
          </p:cNvPr>
          <p:cNvSpPr txBox="1"/>
          <p:nvPr/>
        </p:nvSpPr>
        <p:spPr>
          <a:xfrm>
            <a:off x="213360" y="95013"/>
            <a:ext cx="1190752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have </a:t>
            </a:r>
            <a:r>
              <a:rPr lang="en-US" altLang="ja-JP" sz="4000" b="1" dirty="0">
                <a:solidFill>
                  <a:srgbClr val="FF0000"/>
                </a:solidFill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an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interesting dilemma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are </a:t>
            </a:r>
            <a:r>
              <a:rPr lang="en-US" altLang="ja-JP" sz="4000" b="1" dirty="0"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staying </a:t>
            </a:r>
            <a:r>
              <a:rPr lang="en-US" altLang="ja-JP" sz="4000" b="1" dirty="0">
                <a:solidFill>
                  <a:srgbClr val="FF0000"/>
                </a:solidFill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a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fabulous hotel.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bought </a:t>
            </a:r>
            <a:r>
              <a:rPr lang="en-US" altLang="ja-JP" sz="4000" b="1" dirty="0">
                <a:solidFill>
                  <a:srgbClr val="FF0000"/>
                </a:solidFill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a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new pair of binoculars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She really liked </a:t>
            </a:r>
            <a:r>
              <a:rPr lang="en-US" altLang="ja-JP" sz="3800" b="1" dirty="0">
                <a:solidFill>
                  <a:srgbClr val="FF0000"/>
                </a:solidFill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the 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kangaroos at the zoo.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Did you walk to school? </a:t>
            </a:r>
            <a:r>
              <a:rPr kumimoji="1" lang="en-US" altLang="ja-JP" sz="38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school is nearby.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funniest clown was riding unicycle.</a:t>
            </a: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59207D5-8746-491B-91F2-21F3EAF73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0960" y="95013"/>
            <a:ext cx="1503680" cy="206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946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3E2F5E-75C8-4CB5-A59E-1CC262BCFCBA}"/>
              </a:ext>
            </a:extLst>
          </p:cNvPr>
          <p:cNvSpPr txBox="1"/>
          <p:nvPr/>
        </p:nvSpPr>
        <p:spPr>
          <a:xfrm>
            <a:off x="213360" y="95013"/>
            <a:ext cx="1190752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have </a:t>
            </a:r>
            <a:r>
              <a:rPr lang="en-US" altLang="ja-JP" sz="4000" b="1" dirty="0">
                <a:solidFill>
                  <a:srgbClr val="FF0000"/>
                </a:solidFill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an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interesting dilemma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are </a:t>
            </a:r>
            <a:r>
              <a:rPr lang="en-US" altLang="ja-JP" sz="4000" b="1" dirty="0"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staying </a:t>
            </a:r>
            <a:r>
              <a:rPr lang="en-US" altLang="ja-JP" sz="4000" b="1" dirty="0">
                <a:solidFill>
                  <a:srgbClr val="FF0000"/>
                </a:solidFill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a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fabulous hotel.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bought </a:t>
            </a:r>
            <a:r>
              <a:rPr lang="en-US" altLang="ja-JP" sz="4000" b="1" dirty="0">
                <a:solidFill>
                  <a:srgbClr val="FF0000"/>
                </a:solidFill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a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new pair of binoculars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She really liked </a:t>
            </a:r>
            <a:r>
              <a:rPr lang="en-US" altLang="ja-JP" sz="3800" b="1" dirty="0">
                <a:solidFill>
                  <a:srgbClr val="FF0000"/>
                </a:solidFill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the 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kangaroos at the zoo.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Did you walk to school? </a:t>
            </a:r>
            <a:r>
              <a:rPr kumimoji="1" lang="en-US" altLang="ja-JP" sz="3800" b="1" dirty="0">
                <a:solidFill>
                  <a:srgbClr val="FF0000"/>
                </a:solidFill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school is nearby.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funniest clown was riding unicycle.</a:t>
            </a: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59207D5-8746-491B-91F2-21F3EAF73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0960" y="95013"/>
            <a:ext cx="1503680" cy="206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988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3E2F5E-75C8-4CB5-A59E-1CC262BCFCBA}"/>
              </a:ext>
            </a:extLst>
          </p:cNvPr>
          <p:cNvSpPr txBox="1"/>
          <p:nvPr/>
        </p:nvSpPr>
        <p:spPr>
          <a:xfrm>
            <a:off x="213360" y="95013"/>
            <a:ext cx="1190752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have </a:t>
            </a:r>
            <a:r>
              <a:rPr lang="en-US" altLang="ja-JP" sz="4000" b="1" dirty="0">
                <a:solidFill>
                  <a:srgbClr val="FF0000"/>
                </a:solidFill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an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interesting dilemma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are </a:t>
            </a:r>
            <a:r>
              <a:rPr lang="en-US" altLang="ja-JP" sz="4000" b="1" dirty="0"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staying </a:t>
            </a:r>
            <a:r>
              <a:rPr lang="en-US" altLang="ja-JP" sz="4000" b="1" dirty="0">
                <a:solidFill>
                  <a:srgbClr val="FF0000"/>
                </a:solidFill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a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fabulous hotel.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bought </a:t>
            </a:r>
            <a:r>
              <a:rPr lang="en-US" altLang="ja-JP" sz="4000" b="1" dirty="0">
                <a:solidFill>
                  <a:srgbClr val="FF0000"/>
                </a:solidFill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a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new pair of binoculars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She really liked </a:t>
            </a:r>
            <a:r>
              <a:rPr lang="en-US" altLang="ja-JP" sz="3800" b="1" dirty="0">
                <a:solidFill>
                  <a:srgbClr val="FF0000"/>
                </a:solidFill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the 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kangaroos at the zoo.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Did you walk to school? </a:t>
            </a:r>
            <a:r>
              <a:rPr kumimoji="1" lang="en-US" altLang="ja-JP" sz="3800" b="1" dirty="0">
                <a:solidFill>
                  <a:srgbClr val="FF0000"/>
                </a:solidFill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school is nearby.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rgbClr val="FF0000"/>
                </a:solidFill>
                <a:highlight>
                  <a:srgbClr val="FFFFFF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funniest clown was riding unicycle.</a:t>
            </a: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59207D5-8746-491B-91F2-21F3EAF73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0960" y="95013"/>
            <a:ext cx="1503680" cy="206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27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763099" y="2790295"/>
            <a:ext cx="3064087" cy="1960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DE5207-2B36-43CC-AC33-21B8EAFCD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4" y="316771"/>
            <a:ext cx="6088297" cy="622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2377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trio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triple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trident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triplane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69D483-6B44-9B18-D168-7D3BEF7F8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375" y="3315737"/>
            <a:ext cx="3043560" cy="2045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7187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2377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trio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triple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trident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triplane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tricycle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9723133-E64E-1710-086A-550E23C87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399" y="3953818"/>
            <a:ext cx="1809518" cy="20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99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2377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trio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triple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trident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triplane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tricycle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tripod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EEB5878-8228-AADA-AB0B-8718A64D6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919" y="4574519"/>
            <a:ext cx="2115315" cy="211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76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2377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trio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triple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trident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triplane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tricycle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tripod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trilogy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D96368A-1C70-77DF-EC4F-C3A42ED3D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216" y="5431145"/>
            <a:ext cx="2673597" cy="119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01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4336</TotalTime>
  <Words>1543</Words>
  <Application>Microsoft Office PowerPoint</Application>
  <PresentationFormat>ワイド画面</PresentationFormat>
  <Paragraphs>687</Paragraphs>
  <Slides>59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59</vt:i4>
      </vt:variant>
    </vt:vector>
  </HeadingPairs>
  <TitlesOfParts>
    <vt:vector size="65" baseType="lpstr">
      <vt:lpstr>游ゴシック</vt:lpstr>
      <vt:lpstr>游ゴシック Light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371</cp:revision>
  <cp:lastPrinted>2021-06-05T05:49:33Z</cp:lastPrinted>
  <dcterms:created xsi:type="dcterms:W3CDTF">2020-09-21T09:21:49Z</dcterms:created>
  <dcterms:modified xsi:type="dcterms:W3CDTF">2023-05-20T08:57:56Z</dcterms:modified>
</cp:coreProperties>
</file>