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4" r:id="rId2"/>
    <p:sldId id="1096" r:id="rId3"/>
    <p:sldId id="1119" r:id="rId4"/>
    <p:sldId id="1151" r:id="rId5"/>
    <p:sldId id="1157" r:id="rId6"/>
    <p:sldId id="1156" r:id="rId7"/>
    <p:sldId id="1155" r:id="rId8"/>
    <p:sldId id="1154" r:id="rId9"/>
    <p:sldId id="1095" r:id="rId10"/>
    <p:sldId id="975" r:id="rId11"/>
    <p:sldId id="976" r:id="rId12"/>
    <p:sldId id="977" r:id="rId13"/>
    <p:sldId id="1148" r:id="rId14"/>
    <p:sldId id="1038" r:id="rId15"/>
    <p:sldId id="1153" r:id="rId16"/>
    <p:sldId id="1149" r:id="rId17"/>
    <p:sldId id="1158" r:id="rId18"/>
    <p:sldId id="956" r:id="rId19"/>
    <p:sldId id="945" r:id="rId20"/>
    <p:sldId id="944" r:id="rId21"/>
    <p:sldId id="1159" r:id="rId22"/>
    <p:sldId id="946" r:id="rId23"/>
    <p:sldId id="1160" r:id="rId24"/>
    <p:sldId id="947" r:id="rId25"/>
    <p:sldId id="1161" r:id="rId26"/>
    <p:sldId id="978" r:id="rId27"/>
    <p:sldId id="328" r:id="rId28"/>
  </p:sldIdLst>
  <p:sldSz cx="12192000" cy="6858000"/>
  <p:notesSz cx="6886575" cy="1001712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矢野 義紀" initials="矢野" lastIdx="1" clrIdx="0">
    <p:extLst>
      <p:ext uri="{19B8F6BF-5375-455C-9EA6-DF929625EA0E}">
        <p15:presenceInfo xmlns:p15="http://schemas.microsoft.com/office/powerpoint/2012/main" userId="2e9862dcf282db6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3784" autoAdjust="0"/>
  </p:normalViewPr>
  <p:slideViewPr>
    <p:cSldViewPr snapToGrid="0">
      <p:cViewPr varScale="1">
        <p:scale>
          <a:sx n="50" d="100"/>
          <a:sy n="50" d="100"/>
        </p:scale>
        <p:origin x="436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84977" cy="502367"/>
          </a:xfrm>
          <a:prstGeom prst="rect">
            <a:avLst/>
          </a:prstGeom>
        </p:spPr>
        <p:txBody>
          <a:bodyPr vert="horz" lIns="91515" tIns="45755" rIns="91515" bIns="4575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0011" y="1"/>
            <a:ext cx="2984976" cy="502367"/>
          </a:xfrm>
          <a:prstGeom prst="rect">
            <a:avLst/>
          </a:prstGeom>
        </p:spPr>
        <p:txBody>
          <a:bodyPr vert="horz" lIns="91515" tIns="45755" rIns="91515" bIns="45755" rtlCol="0"/>
          <a:lstStyle>
            <a:lvl1pPr algn="r">
              <a:defRPr sz="1200"/>
            </a:lvl1pPr>
          </a:lstStyle>
          <a:p>
            <a:fld id="{629B8ECF-AA2B-4DCF-989B-225E8D27A294}" type="datetimeFigureOut">
              <a:rPr kumimoji="1" lang="ja-JP" altLang="en-US" smtClean="0"/>
              <a:t>2023/5/20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15" tIns="45755" rIns="91515" bIns="4575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9452" y="4820175"/>
            <a:ext cx="5509260" cy="3944214"/>
          </a:xfrm>
          <a:prstGeom prst="rect">
            <a:avLst/>
          </a:prstGeom>
        </p:spPr>
        <p:txBody>
          <a:bodyPr vert="horz" lIns="91515" tIns="45755" rIns="91515" bIns="45755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3" y="9514758"/>
            <a:ext cx="2984977" cy="502367"/>
          </a:xfrm>
          <a:prstGeom prst="rect">
            <a:avLst/>
          </a:prstGeom>
        </p:spPr>
        <p:txBody>
          <a:bodyPr vert="horz" lIns="91515" tIns="45755" rIns="91515" bIns="4575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0011" y="9514758"/>
            <a:ext cx="2984976" cy="502367"/>
          </a:xfrm>
          <a:prstGeom prst="rect">
            <a:avLst/>
          </a:prstGeom>
        </p:spPr>
        <p:txBody>
          <a:bodyPr vert="horz" lIns="91515" tIns="45755" rIns="91515" bIns="45755" rtlCol="0" anchor="b"/>
          <a:lstStyle>
            <a:lvl1pPr algn="r">
              <a:defRPr sz="1200"/>
            </a:lvl1pPr>
          </a:lstStyle>
          <a:p>
            <a:fld id="{25AEC5CC-F582-4F0F-855F-CD1736EEEF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711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DB89FC-B383-49A1-9C0F-8391A1394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D15D8C9-3AA3-43C6-8994-87A64C82C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D3CAA6A-5F7B-417C-82BA-F302A3892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2023/5/20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6B1E2B9-007F-4263-BEB7-388AD00D8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0E625B-E288-4C49-BBF9-4ABDD7EDE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5727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0141FC-9BFD-4B3E-BF9F-7B26DC6A9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751BDF1-7EAB-4A80-BCFF-1707E10EA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8C4F59-0094-4EFC-A2AA-11FC7862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2023/5/20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AF69066-2166-42A1-8A41-A9F53E58C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AC8572-49A3-4B60-AF7B-808EDCEEE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0143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1C5A34D-699D-4063-876D-BBE89F7AEC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FB083ED-771D-417B-AA4B-27087C9F0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6C8FFE-044D-4965-8465-3D63866AF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2023/5/20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C049BC3-CE5B-4CE6-B56C-D3A79AA4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E53066-CCA3-4B7D-86B9-3E44CC759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77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E9CF27-7CD0-4EB0-81E1-6321C23B8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9E1548-81F2-4114-9710-9DCC26124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EEA658-913C-42F3-8843-574AE3E8D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2023/5/20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09EAE4D-307D-4B3C-8BCC-F297E72A3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0F21681-2154-48D4-BCE1-B72314FA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061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EC8E12-AB36-48E8-A24A-7BF320B88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E026F1B-AE5A-481C-9F10-41E4460DC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DFE457-9CE7-4351-84B4-80BC9D99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2023/5/20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68AAAF5-5F8B-4853-8179-2808D66C9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F69507C-B9D8-4259-A4F2-375B17CB1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320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D46D13-F2B2-4CE5-B39C-858E12B87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D3FE8D-5953-449E-8964-81E9E93070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9C18199-434E-43F4-86CE-D654D4937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277A5DA-8149-416D-895A-B13F6A972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2023/5/20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B029015-2D07-4ADE-B712-5917518A2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4B00F97-F4B8-4635-BE65-D721004D8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7272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18F3B8-6F6C-4536-B82B-FEA939EB7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0C9BDED-269A-422F-880E-392A945F6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3F0AF4F-071E-4083-8C41-D70167CD1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23C213F-A56B-4C63-959B-87BF9D44CF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F642EAD-0C53-4A5C-9CE1-67356DF1BC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E628C2D-1BDF-417D-B568-FAF76253C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2023/5/20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0608379-FDBA-47D0-B088-5D340D170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5F87DBD-8A34-4525-907E-8991F7D1E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313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599252-C1CF-42F4-9605-7C269E8D5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C7F320B-1546-4753-B927-9F55182E1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2023/5/20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34F4E4B-26D1-44DB-A008-FBEFC5714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D434185-A3D1-4D07-BB36-5F3E1D3BE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538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4F1EA62-347F-4356-929E-EEA4E1D4A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2023/5/20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2C7BBFB-6343-4A96-B4B1-C762C8CFF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0C3774-9027-4541-A068-2E2BEB890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7157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91A10E-72E1-444D-A0D1-40DB8D9F9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011CF0-E6C8-4454-8606-47D7DAAE3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73F0970-9BF6-46E4-B552-1E2849506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474A4E5-E076-4995-9E73-7E875664B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2023/5/20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B5C3620-0C48-48FA-8EE9-BC9C6FBBB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DB83103-83F3-4279-B752-FCFFDB208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3724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083F8C-3AD1-4D15-937D-1ADA52963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658495F-2899-412D-BFEF-D4BF39F33A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5024C83-9600-4030-8680-3FA3C8841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70A9A6C-C031-4CF0-B6A4-C8615757A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2023/5/20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F746926-F943-48FD-9B52-B0CF5D276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08FECF6-F82D-45B2-8782-F5A7747D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3843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5C550B4-6381-4025-94CB-24BA049D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D636D66-3A00-4BF5-96DA-4157CA4D8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886307E-344A-49D5-90F8-B7859198A4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DEB5C-1BA0-4E33-9AEE-F620A510F713}" type="datetimeFigureOut">
              <a:rPr kumimoji="1" lang="ja-JP" altLang="en-US" smtClean="0"/>
              <a:t>2023/5/20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72D569E-9658-48AD-901D-E562D733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6A92CEA-1994-41D1-83B7-C3DDB35DF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3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1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12" Type="http://schemas.openxmlformats.org/officeDocument/2006/relationships/image" Target="../media/image22.png"/><Relationship Id="rId17" Type="http://schemas.openxmlformats.org/officeDocument/2006/relationships/image" Target="../media/image10.png"/><Relationship Id="rId2" Type="http://schemas.openxmlformats.org/officeDocument/2006/relationships/image" Target="../media/image13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0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A760970-8646-47B5-B923-306CD01E6AB3}"/>
              </a:ext>
            </a:extLst>
          </p:cNvPr>
          <p:cNvSpPr txBox="1"/>
          <p:nvPr/>
        </p:nvSpPr>
        <p:spPr>
          <a:xfrm>
            <a:off x="6264283" y="1414172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+mj-lt"/>
                <a:ea typeface="+mj-ea"/>
                <a:cs typeface="+mj-cs"/>
              </a:rPr>
              <a:t>Jolly Grammar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+mj-lt"/>
                <a:ea typeface="+mj-ea"/>
                <a:cs typeface="+mj-cs"/>
              </a:rPr>
              <a:t>6a-5</a:t>
            </a:r>
            <a:endParaRPr kumimoji="1" lang="en-US" altLang="ja-JP" sz="6000" b="1" dirty="0">
              <a:latin typeface="+mj-lt"/>
              <a:ea typeface="+mj-ea"/>
              <a:cs typeface="+mj-cs"/>
            </a:endParaRPr>
          </a:p>
        </p:txBody>
      </p:sp>
      <p:sp>
        <p:nvSpPr>
          <p:cNvPr id="44" name="Freeform: Shape 32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Freeform: Shape 34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6" name="Freeform: Shape 36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Freeform: Shape 38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BDA889D-34CC-48B7-9C7B-0789F19D2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80" y="733511"/>
            <a:ext cx="4123316" cy="552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62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D76EEF-FD2E-46AC-98D9-91F9D40D8566}"/>
              </a:ext>
            </a:extLst>
          </p:cNvPr>
          <p:cNvSpPr txBox="1"/>
          <p:nvPr/>
        </p:nvSpPr>
        <p:spPr>
          <a:xfrm>
            <a:off x="252010" y="2147068"/>
            <a:ext cx="12090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   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 	      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tri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ple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	          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dent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DC40F17-FD4D-4510-AFF7-F5575CD71BCE}"/>
              </a:ext>
            </a:extLst>
          </p:cNvPr>
          <p:cNvSpPr txBox="1"/>
          <p:nvPr/>
        </p:nvSpPr>
        <p:spPr>
          <a:xfrm>
            <a:off x="0" y="5667140"/>
            <a:ext cx="1249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plane	   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cycle           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pod</a:t>
            </a:r>
            <a:endParaRPr kumimoji="1" lang="ja-JP" altLang="en-US" sz="4400" dirty="0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72B4CB6B-C926-4CCD-A57C-57F44649AA09}"/>
              </a:ext>
            </a:extLst>
          </p:cNvPr>
          <p:cNvCxnSpPr>
            <a:cxnSpLocks/>
          </p:cNvCxnSpPr>
          <p:nvPr/>
        </p:nvCxnSpPr>
        <p:spPr>
          <a:xfrm flipH="1">
            <a:off x="1443889" y="211651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D8CEF4D-8D49-4E46-9CC1-37DE2DDB9A18}"/>
              </a:ext>
            </a:extLst>
          </p:cNvPr>
          <p:cNvCxnSpPr>
            <a:cxnSpLocks/>
          </p:cNvCxnSpPr>
          <p:nvPr/>
        </p:nvCxnSpPr>
        <p:spPr>
          <a:xfrm flipH="1">
            <a:off x="5561558" y="2147068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84F7A60D-2726-4ACF-9E88-1C6870147A76}"/>
              </a:ext>
            </a:extLst>
          </p:cNvPr>
          <p:cNvCxnSpPr>
            <a:cxnSpLocks/>
          </p:cNvCxnSpPr>
          <p:nvPr/>
        </p:nvCxnSpPr>
        <p:spPr>
          <a:xfrm flipH="1">
            <a:off x="9523545" y="2106535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240F5CF-4089-432D-909A-5A5BAF78EE8B}"/>
              </a:ext>
            </a:extLst>
          </p:cNvPr>
          <p:cNvCxnSpPr>
            <a:cxnSpLocks/>
          </p:cNvCxnSpPr>
          <p:nvPr/>
        </p:nvCxnSpPr>
        <p:spPr>
          <a:xfrm flipH="1">
            <a:off x="1284445" y="5613349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17C2E8F4-2AEE-4312-80C5-DD3532907602}"/>
              </a:ext>
            </a:extLst>
          </p:cNvPr>
          <p:cNvCxnSpPr>
            <a:cxnSpLocks/>
          </p:cNvCxnSpPr>
          <p:nvPr/>
        </p:nvCxnSpPr>
        <p:spPr>
          <a:xfrm flipH="1">
            <a:off x="5182073" y="5596245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2E689FBC-BF36-47F5-9E72-28BC8A2FEA5A}"/>
              </a:ext>
            </a:extLst>
          </p:cNvPr>
          <p:cNvCxnSpPr>
            <a:cxnSpLocks/>
          </p:cNvCxnSpPr>
          <p:nvPr/>
        </p:nvCxnSpPr>
        <p:spPr>
          <a:xfrm flipH="1">
            <a:off x="5777112" y="5596245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966BD9D8-573C-46CC-BFB9-24BAEEBC72DD}"/>
              </a:ext>
            </a:extLst>
          </p:cNvPr>
          <p:cNvCxnSpPr>
            <a:cxnSpLocks/>
          </p:cNvCxnSpPr>
          <p:nvPr/>
        </p:nvCxnSpPr>
        <p:spPr>
          <a:xfrm flipH="1">
            <a:off x="9682989" y="5596245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>
            <a:extLst>
              <a:ext uri="{FF2B5EF4-FFF2-40B4-BE49-F238E27FC236}">
                <a16:creationId xmlns:a16="http://schemas.microsoft.com/office/drawing/2014/main" id="{4E829E5D-380B-4ACA-AB61-1E8C3AE2B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799" y="3515692"/>
            <a:ext cx="1809518" cy="204510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2E28E1F-C237-4661-808E-DA40862E2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40" y="421419"/>
            <a:ext cx="2575297" cy="1730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71D392C-B14A-4AFF-B5E8-384129060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419" y="531308"/>
            <a:ext cx="2128053" cy="153178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4F578A3-4C39-4676-A8E4-A7562ECA7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433" y="363436"/>
            <a:ext cx="1101202" cy="173046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94ACDA5-817C-4025-84BD-E24A8C642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019" y="3595137"/>
            <a:ext cx="3043560" cy="2045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277BD76-F43E-41EA-A020-BAF19CA3BE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4219" y="3357550"/>
            <a:ext cx="2115315" cy="211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13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D76EEF-FD2E-46AC-98D9-91F9D40D8566}"/>
              </a:ext>
            </a:extLst>
          </p:cNvPr>
          <p:cNvSpPr txBox="1"/>
          <p:nvPr/>
        </p:nvSpPr>
        <p:spPr>
          <a:xfrm>
            <a:off x="399299" y="2310678"/>
            <a:ext cx="1264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logy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athlon     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angle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DC40F17-FD4D-4510-AFF7-F5575CD71BCE}"/>
              </a:ext>
            </a:extLst>
          </p:cNvPr>
          <p:cNvSpPr txBox="1"/>
          <p:nvPr/>
        </p:nvSpPr>
        <p:spPr>
          <a:xfrm>
            <a:off x="0" y="5811560"/>
            <a:ext cx="12994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plet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tri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ceps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</a:t>
            </a:r>
            <a:r>
              <a:rPr lang="en-US" altLang="ja-JP" sz="40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colour</a:t>
            </a:r>
            <a:r>
              <a:rPr kumimoji="1" lang="en-US" altLang="ja-JP" dirty="0">
                <a:solidFill>
                  <a:srgbClr val="FF0000"/>
                </a:solidFill>
              </a:rPr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F45D4325-2C7C-444D-9770-5AE561239CA7}"/>
              </a:ext>
            </a:extLst>
          </p:cNvPr>
          <p:cNvCxnSpPr>
            <a:cxnSpLocks/>
          </p:cNvCxnSpPr>
          <p:nvPr/>
        </p:nvCxnSpPr>
        <p:spPr>
          <a:xfrm flipH="1">
            <a:off x="1247610" y="2195332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540C99A8-5797-471E-9D91-16633AC93367}"/>
              </a:ext>
            </a:extLst>
          </p:cNvPr>
          <p:cNvCxnSpPr>
            <a:cxnSpLocks/>
          </p:cNvCxnSpPr>
          <p:nvPr/>
        </p:nvCxnSpPr>
        <p:spPr>
          <a:xfrm flipH="1">
            <a:off x="1544866" y="2187671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B559A864-B0E1-466B-B562-60BCD599FDAD}"/>
              </a:ext>
            </a:extLst>
          </p:cNvPr>
          <p:cNvCxnSpPr>
            <a:cxnSpLocks/>
          </p:cNvCxnSpPr>
          <p:nvPr/>
        </p:nvCxnSpPr>
        <p:spPr>
          <a:xfrm flipH="1">
            <a:off x="5139648" y="2305585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87945F26-9184-416D-90C5-88A3D27D0EC1}"/>
              </a:ext>
            </a:extLst>
          </p:cNvPr>
          <p:cNvCxnSpPr>
            <a:cxnSpLocks/>
          </p:cNvCxnSpPr>
          <p:nvPr/>
        </p:nvCxnSpPr>
        <p:spPr>
          <a:xfrm flipH="1">
            <a:off x="6017790" y="2245344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A06EFEF7-0F29-4E11-909C-E6F961E6F672}"/>
              </a:ext>
            </a:extLst>
          </p:cNvPr>
          <p:cNvCxnSpPr>
            <a:cxnSpLocks/>
          </p:cNvCxnSpPr>
          <p:nvPr/>
        </p:nvCxnSpPr>
        <p:spPr>
          <a:xfrm flipH="1">
            <a:off x="9729008" y="2195332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E7E0BBF1-7AAE-4C68-9FAE-B5CB610759EA}"/>
              </a:ext>
            </a:extLst>
          </p:cNvPr>
          <p:cNvCxnSpPr>
            <a:cxnSpLocks/>
          </p:cNvCxnSpPr>
          <p:nvPr/>
        </p:nvCxnSpPr>
        <p:spPr>
          <a:xfrm flipH="1">
            <a:off x="1385422" y="5665774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EB67B673-CC77-4DBF-A1CF-33B3E90DA3D0}"/>
              </a:ext>
            </a:extLst>
          </p:cNvPr>
          <p:cNvCxnSpPr>
            <a:cxnSpLocks/>
          </p:cNvCxnSpPr>
          <p:nvPr/>
        </p:nvCxnSpPr>
        <p:spPr>
          <a:xfrm flipH="1">
            <a:off x="5469175" y="574558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0DF8E30-AB7D-4873-AF8A-E8B697EA93E3}"/>
              </a:ext>
            </a:extLst>
          </p:cNvPr>
          <p:cNvCxnSpPr>
            <a:cxnSpLocks/>
          </p:cNvCxnSpPr>
          <p:nvPr/>
        </p:nvCxnSpPr>
        <p:spPr>
          <a:xfrm flipH="1">
            <a:off x="9072463" y="5696214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4C3F2D50-F75D-4F26-9D27-3DE43C57B1C9}"/>
              </a:ext>
            </a:extLst>
          </p:cNvPr>
          <p:cNvCxnSpPr>
            <a:cxnSpLocks/>
          </p:cNvCxnSpPr>
          <p:nvPr/>
        </p:nvCxnSpPr>
        <p:spPr>
          <a:xfrm flipH="1">
            <a:off x="10449269" y="2195332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561C62FB-90C6-41FF-8839-9B05AE77631A}"/>
              </a:ext>
            </a:extLst>
          </p:cNvPr>
          <p:cNvCxnSpPr>
            <a:cxnSpLocks/>
          </p:cNvCxnSpPr>
          <p:nvPr/>
        </p:nvCxnSpPr>
        <p:spPr>
          <a:xfrm flipH="1">
            <a:off x="9899968" y="5763858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>
            <a:extLst>
              <a:ext uri="{FF2B5EF4-FFF2-40B4-BE49-F238E27FC236}">
                <a16:creationId xmlns:a16="http://schemas.microsoft.com/office/drawing/2014/main" id="{D927B589-212E-4DB6-9148-23F6FC60B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695" y="536491"/>
            <a:ext cx="1689699" cy="146502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D3A4835-2608-4EB3-BE3C-90DC648D4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54" y="3816497"/>
            <a:ext cx="2779424" cy="161369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64D150B-E8D4-41D3-B37B-F07ED3ABE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6" y="582542"/>
            <a:ext cx="2673597" cy="119761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E83B38F-B1EF-4A96-8AF9-1E0FEB755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5525" y="109744"/>
            <a:ext cx="3321712" cy="2128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9D21352-4159-436D-87F4-079735EE92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0757" y="3368096"/>
            <a:ext cx="2949506" cy="2393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B535A18-9468-4088-9964-FD7EF7FDA6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8109" y="3018564"/>
            <a:ext cx="282892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24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D76EEF-FD2E-46AC-98D9-91F9D40D8566}"/>
              </a:ext>
            </a:extLst>
          </p:cNvPr>
          <p:cNvSpPr txBox="1"/>
          <p:nvPr/>
        </p:nvSpPr>
        <p:spPr>
          <a:xfrm>
            <a:off x="-60960" y="2574346"/>
            <a:ext cx="1311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ceratops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tri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angular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plicate</a:t>
            </a:r>
            <a:r>
              <a:rPr kumimoji="1" lang="en-US" altLang="ja-JP" sz="4000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DC40F17-FD4D-4510-AFF7-F5575CD71BCE}"/>
              </a:ext>
            </a:extLst>
          </p:cNvPr>
          <p:cNvSpPr txBox="1"/>
          <p:nvPr/>
        </p:nvSpPr>
        <p:spPr>
          <a:xfrm>
            <a:off x="35788" y="5873113"/>
            <a:ext cx="12994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ennial     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corn     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llion</a:t>
            </a:r>
            <a:r>
              <a:rPr kumimoji="1" lang="en-US" altLang="ja-JP" sz="3600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E7655BA8-6ADC-48AE-B40B-DC5B08DBE43A}"/>
              </a:ext>
            </a:extLst>
          </p:cNvPr>
          <p:cNvCxnSpPr>
            <a:cxnSpLocks/>
          </p:cNvCxnSpPr>
          <p:nvPr/>
        </p:nvCxnSpPr>
        <p:spPr>
          <a:xfrm flipH="1">
            <a:off x="1003140" y="2437277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745338B4-8284-475D-ADCF-CEF8A0C123F8}"/>
              </a:ext>
            </a:extLst>
          </p:cNvPr>
          <p:cNvCxnSpPr>
            <a:cxnSpLocks/>
          </p:cNvCxnSpPr>
          <p:nvPr/>
        </p:nvCxnSpPr>
        <p:spPr>
          <a:xfrm flipH="1">
            <a:off x="1877344" y="2455755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E99E7B8E-6AF6-457D-9D0F-CE10AD203776}"/>
              </a:ext>
            </a:extLst>
          </p:cNvPr>
          <p:cNvCxnSpPr>
            <a:cxnSpLocks/>
          </p:cNvCxnSpPr>
          <p:nvPr/>
        </p:nvCxnSpPr>
        <p:spPr>
          <a:xfrm flipH="1">
            <a:off x="9588770" y="2455755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631180E2-751B-4444-869D-CD50051272D7}"/>
              </a:ext>
            </a:extLst>
          </p:cNvPr>
          <p:cNvCxnSpPr>
            <a:cxnSpLocks/>
          </p:cNvCxnSpPr>
          <p:nvPr/>
        </p:nvCxnSpPr>
        <p:spPr>
          <a:xfrm flipH="1">
            <a:off x="9944596" y="2515498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76D3904B-D269-4F06-89E4-A78CA32DB6D2}"/>
              </a:ext>
            </a:extLst>
          </p:cNvPr>
          <p:cNvCxnSpPr>
            <a:cxnSpLocks/>
          </p:cNvCxnSpPr>
          <p:nvPr/>
        </p:nvCxnSpPr>
        <p:spPr>
          <a:xfrm flipH="1">
            <a:off x="1198328" y="5743511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052C11D9-EC6E-4F47-9484-3FA2B2E13294}"/>
              </a:ext>
            </a:extLst>
          </p:cNvPr>
          <p:cNvCxnSpPr>
            <a:cxnSpLocks/>
          </p:cNvCxnSpPr>
          <p:nvPr/>
        </p:nvCxnSpPr>
        <p:spPr>
          <a:xfrm flipH="1">
            <a:off x="1831344" y="5782761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E8858160-9CCE-4B4D-8FAC-A3D5E186D265}"/>
              </a:ext>
            </a:extLst>
          </p:cNvPr>
          <p:cNvCxnSpPr>
            <a:cxnSpLocks/>
          </p:cNvCxnSpPr>
          <p:nvPr/>
        </p:nvCxnSpPr>
        <p:spPr>
          <a:xfrm flipH="1">
            <a:off x="5642342" y="5768560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CC6E390B-16F6-46CB-A02D-8FDB3976037B}"/>
              </a:ext>
            </a:extLst>
          </p:cNvPr>
          <p:cNvCxnSpPr>
            <a:cxnSpLocks/>
          </p:cNvCxnSpPr>
          <p:nvPr/>
        </p:nvCxnSpPr>
        <p:spPr>
          <a:xfrm flipH="1">
            <a:off x="9849313" y="5772157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A10C5AE5-5E26-4E55-81F8-F27BC27C5E99}"/>
              </a:ext>
            </a:extLst>
          </p:cNvPr>
          <p:cNvCxnSpPr>
            <a:cxnSpLocks/>
          </p:cNvCxnSpPr>
          <p:nvPr/>
        </p:nvCxnSpPr>
        <p:spPr>
          <a:xfrm flipH="1">
            <a:off x="2128762" y="248317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466DCD41-E207-4D02-98EE-92B262E01CCE}"/>
              </a:ext>
            </a:extLst>
          </p:cNvPr>
          <p:cNvCxnSpPr>
            <a:cxnSpLocks/>
          </p:cNvCxnSpPr>
          <p:nvPr/>
        </p:nvCxnSpPr>
        <p:spPr>
          <a:xfrm flipH="1">
            <a:off x="5271497" y="2437277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634239C3-2D01-443C-B3D6-07895427ADB3}"/>
              </a:ext>
            </a:extLst>
          </p:cNvPr>
          <p:cNvCxnSpPr>
            <a:cxnSpLocks/>
          </p:cNvCxnSpPr>
          <p:nvPr/>
        </p:nvCxnSpPr>
        <p:spPr>
          <a:xfrm flipH="1">
            <a:off x="2358283" y="578600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12F1AB36-2B72-4311-AB5E-8F57381CB62F}"/>
              </a:ext>
            </a:extLst>
          </p:cNvPr>
          <p:cNvCxnSpPr>
            <a:cxnSpLocks/>
          </p:cNvCxnSpPr>
          <p:nvPr/>
        </p:nvCxnSpPr>
        <p:spPr>
          <a:xfrm flipH="1">
            <a:off x="5938488" y="2455755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DEB32430-A3F0-4797-AD98-C36E982A223E}"/>
              </a:ext>
            </a:extLst>
          </p:cNvPr>
          <p:cNvCxnSpPr>
            <a:cxnSpLocks/>
          </p:cNvCxnSpPr>
          <p:nvPr/>
        </p:nvCxnSpPr>
        <p:spPr>
          <a:xfrm flipH="1">
            <a:off x="6563803" y="248317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>
            <a:extLst>
              <a:ext uri="{FF2B5EF4-FFF2-40B4-BE49-F238E27FC236}">
                <a16:creationId xmlns:a16="http://schemas.microsoft.com/office/drawing/2014/main" id="{2CF0D75F-129E-49D8-9916-F70C2C326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270" y="3383188"/>
            <a:ext cx="2363920" cy="236670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61590A6-34F0-4931-9694-2A91D197A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10" y="3361465"/>
            <a:ext cx="2216067" cy="2301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355B25E-D4FC-4320-BC91-7AB278E52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84" y="903850"/>
            <a:ext cx="3168280" cy="148671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40E0247-76E4-43CE-A110-32A1DA4FF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1066" y="584317"/>
            <a:ext cx="1571625" cy="180975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3173275-B0E8-4E15-98FB-65F0AFCC1A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5961" y="501916"/>
            <a:ext cx="1804479" cy="180447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3CD9F72-79FB-43EB-A626-30AE201DD8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5613" y="3716704"/>
            <a:ext cx="3346288" cy="2046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1383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857695-8DE9-4515-B90F-DAE3E6EA5457}"/>
              </a:ext>
            </a:extLst>
          </p:cNvPr>
          <p:cNvSpPr txBox="1"/>
          <p:nvPr/>
        </p:nvSpPr>
        <p:spPr>
          <a:xfrm>
            <a:off x="141691" y="181159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791401B-5B64-4508-93EA-5C40C6E6AA31}"/>
              </a:ext>
            </a:extLst>
          </p:cNvPr>
          <p:cNvSpPr txBox="1"/>
          <p:nvPr/>
        </p:nvSpPr>
        <p:spPr>
          <a:xfrm>
            <a:off x="6004586" y="180649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E1A99B-09AF-40D6-9E2E-41F31CD6892D}"/>
              </a:ext>
            </a:extLst>
          </p:cNvPr>
          <p:cNvSpPr txBox="1"/>
          <p:nvPr/>
        </p:nvSpPr>
        <p:spPr>
          <a:xfrm>
            <a:off x="4016518" y="1808511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B438FBD-5520-436B-9A6F-1A24CC37C8AC}"/>
              </a:ext>
            </a:extLst>
          </p:cNvPr>
          <p:cNvSpPr txBox="1"/>
          <p:nvPr/>
        </p:nvSpPr>
        <p:spPr>
          <a:xfrm>
            <a:off x="2084838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E75ACC1-4DC7-49F9-9D0D-A6C386EC37AA}"/>
              </a:ext>
            </a:extLst>
          </p:cNvPr>
          <p:cNvSpPr txBox="1"/>
          <p:nvPr/>
        </p:nvSpPr>
        <p:spPr>
          <a:xfrm>
            <a:off x="7992654" y="182833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7DD8ACD-57C5-4908-9009-E67D8EBF0DF0}"/>
              </a:ext>
            </a:extLst>
          </p:cNvPr>
          <p:cNvSpPr txBox="1"/>
          <p:nvPr/>
        </p:nvSpPr>
        <p:spPr>
          <a:xfrm>
            <a:off x="10028284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9BBF882-0E9D-4BAB-AE04-AEA438EEC822}"/>
              </a:ext>
            </a:extLst>
          </p:cNvPr>
          <p:cNvSpPr txBox="1"/>
          <p:nvPr/>
        </p:nvSpPr>
        <p:spPr>
          <a:xfrm>
            <a:off x="4061941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74E4919-6BE2-4D12-BFD7-A91EE524073F}"/>
              </a:ext>
            </a:extLst>
          </p:cNvPr>
          <p:cNvSpPr txBox="1"/>
          <p:nvPr/>
        </p:nvSpPr>
        <p:spPr>
          <a:xfrm>
            <a:off x="6005618" y="4155208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9FFEFCA-C941-4548-9E3F-4E6C6B8ECCF3}"/>
              </a:ext>
            </a:extLst>
          </p:cNvPr>
          <p:cNvSpPr txBox="1"/>
          <p:nvPr/>
        </p:nvSpPr>
        <p:spPr>
          <a:xfrm>
            <a:off x="2097133" y="418214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56EDAE-AD59-4653-9C81-A6248644F8AF}"/>
              </a:ext>
            </a:extLst>
          </p:cNvPr>
          <p:cNvSpPr txBox="1"/>
          <p:nvPr/>
        </p:nvSpPr>
        <p:spPr>
          <a:xfrm>
            <a:off x="132325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7C27008-6309-4FEC-B420-6860BD6E4798}"/>
              </a:ext>
            </a:extLst>
          </p:cNvPr>
          <p:cNvSpPr txBox="1"/>
          <p:nvPr/>
        </p:nvSpPr>
        <p:spPr>
          <a:xfrm>
            <a:off x="7966314" y="414114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656473C-844E-455B-8FD3-178148FD410C}"/>
              </a:ext>
            </a:extLst>
          </p:cNvPr>
          <p:cNvSpPr txBox="1"/>
          <p:nvPr/>
        </p:nvSpPr>
        <p:spPr>
          <a:xfrm>
            <a:off x="10029196" y="413111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93FCBEF-D9BF-496C-B34A-2AC8F5726990}"/>
              </a:ext>
            </a:extLst>
          </p:cNvPr>
          <p:cNvSpPr txBox="1"/>
          <p:nvPr/>
        </p:nvSpPr>
        <p:spPr>
          <a:xfrm>
            <a:off x="4158823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9825F9E-D6C7-4567-A573-97BCC99B6DAA}"/>
              </a:ext>
            </a:extLst>
          </p:cNvPr>
          <p:cNvSpPr txBox="1"/>
          <p:nvPr/>
        </p:nvSpPr>
        <p:spPr>
          <a:xfrm>
            <a:off x="6131107" y="633076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7ED3119-0F6E-4B8D-8E36-8E965CAB96EF}"/>
              </a:ext>
            </a:extLst>
          </p:cNvPr>
          <p:cNvSpPr txBox="1"/>
          <p:nvPr/>
        </p:nvSpPr>
        <p:spPr>
          <a:xfrm>
            <a:off x="8213783" y="6330766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C56676-C5CA-4340-8AAF-6198FFD514F0}"/>
              </a:ext>
            </a:extLst>
          </p:cNvPr>
          <p:cNvSpPr txBox="1"/>
          <p:nvPr/>
        </p:nvSpPr>
        <p:spPr>
          <a:xfrm>
            <a:off x="10186067" y="631388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47D691A-80B5-4F80-8328-70326CE7511E}"/>
              </a:ext>
            </a:extLst>
          </p:cNvPr>
          <p:cNvSpPr txBox="1"/>
          <p:nvPr/>
        </p:nvSpPr>
        <p:spPr>
          <a:xfrm>
            <a:off x="2155440" y="635357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67670AC-E5D5-4BDA-9E0B-2E184B8B4997}"/>
              </a:ext>
            </a:extLst>
          </p:cNvPr>
          <p:cNvSpPr txBox="1"/>
          <p:nvPr/>
        </p:nvSpPr>
        <p:spPr>
          <a:xfrm>
            <a:off x="141691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5DA3454-0AC5-44DA-B05A-2CA8BE69F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920" y="2548264"/>
            <a:ext cx="1318687" cy="114334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6B8ABEE-E105-44BE-8208-28AC03428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42" y="211395"/>
            <a:ext cx="1415393" cy="159966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D8085EE-6216-4E0C-9800-4FB00CCA4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978" y="2780453"/>
            <a:ext cx="1987496" cy="89028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A39F1E1-AF49-4E6B-9A02-59EC28171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313" y="4550698"/>
            <a:ext cx="1563985" cy="156582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BE5EB67-5922-400F-B771-53C1D30D83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4597" y="4463694"/>
            <a:ext cx="1675394" cy="173983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22E1721-C9C2-4C3A-95F5-51E2B60857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4838" y="2479271"/>
            <a:ext cx="2087930" cy="137576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4995AE7-37DA-4ADA-BEA3-9A70C653F8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4586" y="2284289"/>
            <a:ext cx="1945054" cy="1578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4110F20-9288-4D0D-AACB-4825D04110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922" y="2856417"/>
            <a:ext cx="1565764" cy="90781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39F014A-187B-4DE6-8F99-D8377C8EBF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48094" y="2532216"/>
            <a:ext cx="1616703" cy="161670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2165975-AC5B-4386-90F3-C4823C3B56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5172" y="5010568"/>
            <a:ext cx="2142542" cy="100538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698466B-4158-42F7-AD39-4C4F59908E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741" y="4774395"/>
            <a:ext cx="1078194" cy="124155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C5A22A9-C885-40C4-9C0D-83AEED403B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82260" y="4592136"/>
            <a:ext cx="1423816" cy="142381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E8AADAB-39E7-422F-AD1B-FABB95975B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28284" y="4917569"/>
            <a:ext cx="1952441" cy="119138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0379847-AA5B-4FE7-AA23-88AB60F58A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28284" y="162916"/>
            <a:ext cx="1958533" cy="131806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F6E019A8-8606-4B2B-86FF-8278494C1D2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04586" y="290741"/>
            <a:ext cx="1791767" cy="1289726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BAF5118-FBFD-44DB-932F-150A87E1E6F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9418" y="276571"/>
            <a:ext cx="838769" cy="131806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EF5B336-B53A-42F9-B6B2-B2D33950D5C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59025" y="290741"/>
            <a:ext cx="1921116" cy="1289727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4B9547F9-F05B-43CC-AD43-C7BC35F6D58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70606" y="162916"/>
            <a:ext cx="1399536" cy="139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21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2">
            <a:extLst>
              <a:ext uri="{FF2B5EF4-FFF2-40B4-BE49-F238E27FC236}">
                <a16:creationId xmlns:a16="http://schemas.microsoft.com/office/drawing/2014/main" id="{ED9C414A-A284-4D73-B9C7-54C138F6D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BC6C71-5496-45A6-B13F-333C3F27F1FB}"/>
              </a:ext>
            </a:extLst>
          </p:cNvPr>
          <p:cNvSpPr txBox="1"/>
          <p:nvPr/>
        </p:nvSpPr>
        <p:spPr>
          <a:xfrm>
            <a:off x="-102978" y="2150749"/>
            <a:ext cx="4785044" cy="3283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Activity Page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Spelling</a:t>
            </a:r>
            <a:r>
              <a:rPr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Numerical Prefixes for 3</a:t>
            </a:r>
            <a:endParaRPr kumimoji="1" lang="en-US" altLang="ja-JP" sz="5400" b="1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3DAD80A-CFC8-4003-858B-671FF2048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5045" y="0"/>
            <a:ext cx="7406956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5B2FE6-A0E1-4425-8D61-CE4E271BB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163" y="680483"/>
            <a:ext cx="4109032" cy="54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87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4638BD-1242-4473-831E-7D0D4C1121C4}"/>
              </a:ext>
            </a:extLst>
          </p:cNvPr>
          <p:cNvSpPr txBox="1"/>
          <p:nvPr/>
        </p:nvSpPr>
        <p:spPr>
          <a:xfrm>
            <a:off x="660400" y="2505670"/>
            <a:ext cx="11145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are    our    hour 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43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B03CA4-7366-4E8E-9528-2A18D80FC531}"/>
              </a:ext>
            </a:extLst>
          </p:cNvPr>
          <p:cNvSpPr txBox="1"/>
          <p:nvPr/>
        </p:nvSpPr>
        <p:spPr>
          <a:xfrm>
            <a:off x="0" y="0"/>
            <a:ext cx="121920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I am wearing a tricorn hat in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our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school play.</a:t>
            </a:r>
          </a:p>
          <a:p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The lives of three families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are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told in the trilogy.</a:t>
            </a:r>
          </a:p>
          <a:p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It took less than an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hour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to complete the forms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 and print them in triplicate.</a:t>
            </a:r>
          </a:p>
          <a:p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200" b="1"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  <a:r>
              <a:rPr lang="en-US" altLang="ja-JP" sz="3200" b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Our</a:t>
            </a:r>
            <a:r>
              <a:rPr lang="en-US" altLang="ja-JP" sz="3200" b="1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acrobats do six triple somersaults in a row,”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 said the ringmaster, proudly.</a:t>
            </a:r>
          </a:p>
          <a:p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We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are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taking two cameras, three lenses and a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 tripod on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our 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next trip.</a:t>
            </a:r>
          </a:p>
          <a:p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The trio of musicians will be performing for two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hours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There</a:t>
            </a:r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are</a:t>
            </a:r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three</a:t>
            </a:r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equal sides and three equal angles in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 an equilateral triangle.</a:t>
            </a:r>
          </a:p>
          <a:p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In an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hour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we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are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going to see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our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friend in the   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 triathlon.</a:t>
            </a:r>
            <a:endParaRPr lang="en-US" altLang="ja-JP" sz="3200" b="1" dirty="0"/>
          </a:p>
        </p:txBody>
      </p:sp>
    </p:spTree>
    <p:extLst>
      <p:ext uri="{BB962C8B-B14F-4D97-AF65-F5344CB8AC3E}">
        <p14:creationId xmlns:p14="http://schemas.microsoft.com/office/powerpoint/2010/main" val="505113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B03CA4-7366-4E8E-9528-2A18D80FC531}"/>
              </a:ext>
            </a:extLst>
          </p:cNvPr>
          <p:cNvSpPr txBox="1"/>
          <p:nvPr/>
        </p:nvSpPr>
        <p:spPr>
          <a:xfrm>
            <a:off x="0" y="0"/>
            <a:ext cx="121920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I am wearing a </a:t>
            </a:r>
            <a:r>
              <a:rPr lang="en-US" altLang="ja-JP" sz="32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tricorn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hat in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our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school play.</a:t>
            </a:r>
          </a:p>
          <a:p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The lives of three families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are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told in the </a:t>
            </a:r>
            <a:r>
              <a:rPr lang="en-US" altLang="ja-JP" sz="32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trilogy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It took less than an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hour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to complete the forms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 and print them in </a:t>
            </a:r>
            <a:r>
              <a:rPr lang="en-US" altLang="ja-JP" sz="32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triplicate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Are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acrobats do six </a:t>
            </a:r>
            <a:r>
              <a:rPr lang="en-US" altLang="ja-JP" sz="32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triple 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somersaults in a row,”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 said the ringmaster, proudly.</a:t>
            </a:r>
          </a:p>
          <a:p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We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are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taking two cameras, three lenses and a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32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tripod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on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our 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next trip.</a:t>
            </a:r>
          </a:p>
          <a:p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2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trio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of musicians will be performing for two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hours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There</a:t>
            </a:r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are</a:t>
            </a:r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three</a:t>
            </a:r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equal sides and three equal angles in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 an equilateral </a:t>
            </a:r>
            <a:r>
              <a:rPr lang="en-US" altLang="ja-JP" sz="32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triangle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In an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hour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we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are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going to see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our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friend in the   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32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triathlon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lang="en-US" altLang="ja-JP" sz="3200" b="1" dirty="0"/>
          </a:p>
        </p:txBody>
      </p:sp>
    </p:spTree>
    <p:extLst>
      <p:ext uri="{BB962C8B-B14F-4D97-AF65-F5344CB8AC3E}">
        <p14:creationId xmlns:p14="http://schemas.microsoft.com/office/powerpoint/2010/main" val="1180715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96CA05-3676-47C6-A032-2F6BC8650361}"/>
              </a:ext>
            </a:extLst>
          </p:cNvPr>
          <p:cNvSpPr txBox="1"/>
          <p:nvPr/>
        </p:nvSpPr>
        <p:spPr>
          <a:xfrm>
            <a:off x="670560" y="1621393"/>
            <a:ext cx="357632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Subject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Megan 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AA8F202-4C01-4756-8B27-AF5ACF5EF9F3}"/>
              </a:ext>
            </a:extLst>
          </p:cNvPr>
          <p:cNvSpPr txBox="1"/>
          <p:nvPr/>
        </p:nvSpPr>
        <p:spPr>
          <a:xfrm>
            <a:off x="4246880" y="1621393"/>
            <a:ext cx="328168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Verb</a:t>
            </a:r>
          </a:p>
          <a:p>
            <a:endParaRPr kumimoji="1"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had drawn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carefully</a:t>
            </a:r>
          </a:p>
          <a:p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7976CE-C2C3-463D-9824-3669C789B620}"/>
              </a:ext>
            </a:extLst>
          </p:cNvPr>
          <p:cNvSpPr txBox="1"/>
          <p:nvPr/>
        </p:nvSpPr>
        <p:spPr>
          <a:xfrm>
            <a:off x="7528560" y="1621393"/>
            <a:ext cx="4663440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Object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pattern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a triangular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A862F08-89A8-4162-881E-598CBA7D544C}"/>
              </a:ext>
            </a:extLst>
          </p:cNvPr>
          <p:cNvSpPr txBox="1"/>
          <p:nvPr/>
        </p:nvSpPr>
        <p:spPr>
          <a:xfrm>
            <a:off x="4287520" y="3786713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Cavolini" panose="03000502040302020204" pitchFamily="66" charset="0"/>
                <a:cs typeface="Cavolini" panose="03000502040302020204" pitchFamily="66" charset="0"/>
              </a:rPr>
              <a:t>(transitive)</a:t>
            </a:r>
            <a:endParaRPr kumimoji="1" lang="ja-JP" alt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BF2892E-2098-4C98-8BFA-37F60054651A}"/>
              </a:ext>
            </a:extLst>
          </p:cNvPr>
          <p:cNvSpPr txBox="1"/>
          <p:nvPr/>
        </p:nvSpPr>
        <p:spPr>
          <a:xfrm>
            <a:off x="0" y="18288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Megan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had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carefully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drawn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triangular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pattern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1704DC4-3673-422E-883C-C80B6748BA65}"/>
              </a:ext>
            </a:extLst>
          </p:cNvPr>
          <p:cNvCxnSpPr/>
          <p:nvPr/>
        </p:nvCxnSpPr>
        <p:spPr>
          <a:xfrm>
            <a:off x="0" y="1468993"/>
            <a:ext cx="12283440" cy="0"/>
          </a:xfrm>
          <a:prstGeom prst="line">
            <a:avLst/>
          </a:prstGeom>
          <a:ln w="762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933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6019BCF-6A81-44C9-979E-0B4240CE6192}"/>
              </a:ext>
            </a:extLst>
          </p:cNvPr>
          <p:cNvSpPr txBox="1"/>
          <p:nvPr/>
        </p:nvSpPr>
        <p:spPr>
          <a:xfrm>
            <a:off x="477980" y="1122363"/>
            <a:ext cx="4398819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+mj-lt"/>
                <a:ea typeface="+mj-ea"/>
                <a:cs typeface="+mj-cs"/>
              </a:rPr>
              <a:t>Dictation</a:t>
            </a:r>
            <a:endParaRPr kumimoji="1" lang="en-US" altLang="ja-JP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2C23A-C8FF-449D-BA7A-B684C6F59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703" y="371042"/>
            <a:ext cx="7603313" cy="611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04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62868CD-7A7C-4229-81E4-5979C1EF9567}"/>
              </a:ext>
            </a:extLst>
          </p:cNvPr>
          <p:cNvSpPr txBox="1"/>
          <p:nvPr/>
        </p:nvSpPr>
        <p:spPr>
          <a:xfrm>
            <a:off x="5273675" y="602982"/>
            <a:ext cx="5998840" cy="459574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Let’s revise</a:t>
            </a:r>
            <a:endParaRPr lang="en-US" altLang="ja-JP" sz="52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200" b="1" dirty="0">
                <a:latin typeface="+mj-lt"/>
                <a:ea typeface="+mj-ea"/>
                <a:cs typeface="+mj-cs"/>
              </a:rPr>
              <a:t>Homophones.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E50309-5C79-4EA2-B849-91FB5350F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4869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28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BD859A1-BAF5-488A-9AE5-AF8017214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101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07F997A-5205-4414-857E-7EDDE1E8F1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3" r="-2" b="22844"/>
          <a:stretch/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643468" y="609600"/>
            <a:ext cx="3992700" cy="38771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83189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BD859A1-BAF5-488A-9AE5-AF8017214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101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07F997A-5205-4414-857E-7EDDE1E8F1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3" r="-2" b="22844"/>
          <a:stretch/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643468" y="609600"/>
            <a:ext cx="3992700" cy="38771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“Have you read the </a:t>
            </a:r>
            <a:r>
              <a:rPr lang="en-US" altLang="ja-JP" sz="5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tri</a:t>
            </a:r>
            <a:r>
              <a:rPr lang="en-US" altLang="ja-JP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logy?” asked the </a:t>
            </a:r>
            <a:r>
              <a:rPr lang="en-US" altLang="ja-JP" sz="5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tri</a:t>
            </a:r>
            <a:r>
              <a:rPr lang="en-US" altLang="ja-JP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plets</a:t>
            </a:r>
            <a:r>
              <a:rPr kumimoji="1" lang="en-US" altLang="ja-JP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0024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1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6194716" y="739978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000" b="1" dirty="0">
              <a:latin typeface="+mj-lt"/>
              <a:ea typeface="+mj-ea"/>
              <a:cs typeface="+mj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図 2" descr="赤い帽子を被っている男性&#10;&#10;低い精度で自動的に生成された説明">
            <a:extLst>
              <a:ext uri="{FF2B5EF4-FFF2-40B4-BE49-F238E27FC236}">
                <a16:creationId xmlns:a16="http://schemas.microsoft.com/office/drawing/2014/main" id="{1EFCE926-4E6B-4292-A340-4471D35697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0630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03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1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6194716" y="739978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+mj-lt"/>
                <a:ea typeface="+mj-ea"/>
                <a:cs typeface="+mj-cs"/>
              </a:rPr>
              <a:t>The mayor put on his red robe and </a:t>
            </a:r>
            <a:r>
              <a:rPr lang="en-US" altLang="ja-JP" sz="6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tri</a:t>
            </a:r>
            <a:r>
              <a:rPr lang="en-US" altLang="ja-JP" sz="6000" b="1" dirty="0">
                <a:latin typeface="+mj-lt"/>
                <a:ea typeface="+mj-ea"/>
                <a:cs typeface="+mj-cs"/>
              </a:rPr>
              <a:t>corn hat.</a:t>
            </a:r>
            <a:endParaRPr kumimoji="1" lang="en-US" altLang="ja-JP" sz="6000" b="1" dirty="0">
              <a:latin typeface="+mj-lt"/>
              <a:ea typeface="+mj-ea"/>
              <a:cs typeface="+mj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図 2" descr="赤い帽子を被っている男性&#10;&#10;低い精度で自動的に生成された説明">
            <a:extLst>
              <a:ext uri="{FF2B5EF4-FFF2-40B4-BE49-F238E27FC236}">
                <a16:creationId xmlns:a16="http://schemas.microsoft.com/office/drawing/2014/main" id="{1EFCE926-4E6B-4292-A340-4471D35697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0630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071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EBCF961-3BDE-4ABD-B249-91C8779108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49" r="15567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06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/>
              <a:t>A </a:t>
            </a:r>
            <a:r>
              <a:rPr lang="en-US" altLang="ja-JP" sz="5400" b="1" dirty="0">
                <a:solidFill>
                  <a:srgbClr val="FF0000"/>
                </a:solidFill>
              </a:rPr>
              <a:t>tri</a:t>
            </a:r>
            <a:r>
              <a:rPr lang="en-US" altLang="ja-JP" sz="5400" b="1" dirty="0"/>
              <a:t>ennial meeting takes place every three years.</a:t>
            </a:r>
            <a:endParaRPr kumimoji="1" lang="en-US" altLang="ja-JP" sz="5400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EBCF961-3BDE-4ABD-B249-91C8779108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49" r="15567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20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23E2F5E-75C8-4CB5-A59E-1CC262BCFCBA}"/>
              </a:ext>
            </a:extLst>
          </p:cNvPr>
          <p:cNvSpPr txBox="1"/>
          <p:nvPr/>
        </p:nvSpPr>
        <p:spPr>
          <a:xfrm>
            <a:off x="975360" y="1127760"/>
            <a:ext cx="102209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Assignment </a:t>
            </a:r>
          </a:p>
          <a:p>
            <a:endParaRPr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742950" indent="-742950"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Learn Words in the List</a:t>
            </a:r>
          </a:p>
          <a:p>
            <a:pPr marL="742950" indent="-742950">
              <a:buAutoNum type="arabicPeriod"/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Complete Sentence Wall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59207D5-8746-491B-91F2-21F3EAF73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125" y="3677919"/>
            <a:ext cx="1962475" cy="269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85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9">
            <a:extLst>
              <a:ext uri="{FF2B5EF4-FFF2-40B4-BE49-F238E27FC236}">
                <a16:creationId xmlns:a16="http://schemas.microsoft.com/office/drawing/2014/main" id="{19245A10-7F37-4569-80D2-2F692931E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9267F70F-11C6-4597-9381-D0D80FC18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BC6C71-5496-45A6-B13F-333C3F27F1FB}"/>
              </a:ext>
            </a:extLst>
          </p:cNvPr>
          <p:cNvSpPr txBox="1"/>
          <p:nvPr/>
        </p:nvSpPr>
        <p:spPr>
          <a:xfrm>
            <a:off x="7763099" y="2790295"/>
            <a:ext cx="3064087" cy="19604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See you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next time!</a:t>
            </a: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2C20A93E-E407-4683-A405-147DE2613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9E8E3DD9-D235-48D9-A0EC-D6817EC84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EA83A145-578D-4A0B-94A7-AEAB2027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FDE5207-2B36-43CC-AC33-21B8EAFCD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4" y="316771"/>
            <a:ext cx="6088297" cy="622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3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62868CD-7A7C-4229-81E4-5979C1EF9567}"/>
              </a:ext>
            </a:extLst>
          </p:cNvPr>
          <p:cNvSpPr txBox="1"/>
          <p:nvPr/>
        </p:nvSpPr>
        <p:spPr>
          <a:xfrm>
            <a:off x="6538975" y="623302"/>
            <a:ext cx="4104005" cy="334313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Spelling Point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E50309-5C79-4EA2-B849-91FB5350F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4869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21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7CF42C-1AD1-4BF2-A846-97C77315FECA}"/>
              </a:ext>
            </a:extLst>
          </p:cNvPr>
          <p:cNvSpPr txBox="1"/>
          <p:nvPr/>
        </p:nvSpPr>
        <p:spPr>
          <a:xfrm>
            <a:off x="1046480" y="416560"/>
            <a:ext cx="2651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angle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90A5C7A-382F-43B9-B751-23A65FDC8AD4}"/>
              </a:ext>
            </a:extLst>
          </p:cNvPr>
          <p:cNvSpPr txBox="1"/>
          <p:nvPr/>
        </p:nvSpPr>
        <p:spPr>
          <a:xfrm>
            <a:off x="4612640" y="443726"/>
            <a:ext cx="296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plet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2BE907-B5B2-4F3E-B711-EB3F98960254}"/>
              </a:ext>
            </a:extLst>
          </p:cNvPr>
          <p:cNvSpPr txBox="1"/>
          <p:nvPr/>
        </p:nvSpPr>
        <p:spPr>
          <a:xfrm>
            <a:off x="8493762" y="416560"/>
            <a:ext cx="296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cycle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911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7CF42C-1AD1-4BF2-A846-97C77315FECA}"/>
              </a:ext>
            </a:extLst>
          </p:cNvPr>
          <p:cNvSpPr txBox="1"/>
          <p:nvPr/>
        </p:nvSpPr>
        <p:spPr>
          <a:xfrm>
            <a:off x="1046480" y="416560"/>
            <a:ext cx="2651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angle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90A5C7A-382F-43B9-B751-23A65FDC8AD4}"/>
              </a:ext>
            </a:extLst>
          </p:cNvPr>
          <p:cNvSpPr txBox="1"/>
          <p:nvPr/>
        </p:nvSpPr>
        <p:spPr>
          <a:xfrm>
            <a:off x="4612640" y="443726"/>
            <a:ext cx="296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plet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2BE907-B5B2-4F3E-B711-EB3F98960254}"/>
              </a:ext>
            </a:extLst>
          </p:cNvPr>
          <p:cNvSpPr txBox="1"/>
          <p:nvPr/>
        </p:nvSpPr>
        <p:spPr>
          <a:xfrm>
            <a:off x="8493762" y="416560"/>
            <a:ext cx="296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cycle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15C8347-2FA4-45ED-A35E-C8F5D96FA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716" y="2399524"/>
            <a:ext cx="2201287" cy="190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61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7CF42C-1AD1-4BF2-A846-97C77315FECA}"/>
              </a:ext>
            </a:extLst>
          </p:cNvPr>
          <p:cNvSpPr txBox="1"/>
          <p:nvPr/>
        </p:nvSpPr>
        <p:spPr>
          <a:xfrm>
            <a:off x="1046480" y="416560"/>
            <a:ext cx="2651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angle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90A5C7A-382F-43B9-B751-23A65FDC8AD4}"/>
              </a:ext>
            </a:extLst>
          </p:cNvPr>
          <p:cNvSpPr txBox="1"/>
          <p:nvPr/>
        </p:nvSpPr>
        <p:spPr>
          <a:xfrm>
            <a:off x="4612640" y="443726"/>
            <a:ext cx="296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plet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2BE907-B5B2-4F3E-B711-EB3F98960254}"/>
              </a:ext>
            </a:extLst>
          </p:cNvPr>
          <p:cNvSpPr txBox="1"/>
          <p:nvPr/>
        </p:nvSpPr>
        <p:spPr>
          <a:xfrm>
            <a:off x="8493762" y="416560"/>
            <a:ext cx="296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cycle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15C8347-2FA4-45ED-A35E-C8F5D96FA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716" y="2399524"/>
            <a:ext cx="2201287" cy="190739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D0300F7-0173-4B47-A324-8130CED2E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348" y="2399524"/>
            <a:ext cx="3329305" cy="1933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4017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7CF42C-1AD1-4BF2-A846-97C77315FECA}"/>
              </a:ext>
            </a:extLst>
          </p:cNvPr>
          <p:cNvSpPr txBox="1"/>
          <p:nvPr/>
        </p:nvSpPr>
        <p:spPr>
          <a:xfrm>
            <a:off x="1046480" y="416560"/>
            <a:ext cx="2651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angle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90A5C7A-382F-43B9-B751-23A65FDC8AD4}"/>
              </a:ext>
            </a:extLst>
          </p:cNvPr>
          <p:cNvSpPr txBox="1"/>
          <p:nvPr/>
        </p:nvSpPr>
        <p:spPr>
          <a:xfrm>
            <a:off x="4612640" y="443726"/>
            <a:ext cx="296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plet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2BE907-B5B2-4F3E-B711-EB3F98960254}"/>
              </a:ext>
            </a:extLst>
          </p:cNvPr>
          <p:cNvSpPr txBox="1"/>
          <p:nvPr/>
        </p:nvSpPr>
        <p:spPr>
          <a:xfrm>
            <a:off x="8493762" y="416560"/>
            <a:ext cx="296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cycle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15C8347-2FA4-45ED-A35E-C8F5D96FA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716" y="2399524"/>
            <a:ext cx="2201287" cy="190739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D0300F7-0173-4B47-A324-8130CED2E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348" y="2399524"/>
            <a:ext cx="3329305" cy="1933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ED01160-169B-4FEF-9E6F-8D5687AAB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593" y="2026419"/>
            <a:ext cx="2201286" cy="248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27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7CF42C-1AD1-4BF2-A846-97C77315FECA}"/>
              </a:ext>
            </a:extLst>
          </p:cNvPr>
          <p:cNvSpPr txBox="1"/>
          <p:nvPr/>
        </p:nvSpPr>
        <p:spPr>
          <a:xfrm>
            <a:off x="1046480" y="416560"/>
            <a:ext cx="2651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angle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90A5C7A-382F-43B9-B751-23A65FDC8AD4}"/>
              </a:ext>
            </a:extLst>
          </p:cNvPr>
          <p:cNvSpPr txBox="1"/>
          <p:nvPr/>
        </p:nvSpPr>
        <p:spPr>
          <a:xfrm>
            <a:off x="4612640" y="443726"/>
            <a:ext cx="296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plet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2BE907-B5B2-4F3E-B711-EB3F98960254}"/>
              </a:ext>
            </a:extLst>
          </p:cNvPr>
          <p:cNvSpPr txBox="1"/>
          <p:nvPr/>
        </p:nvSpPr>
        <p:spPr>
          <a:xfrm>
            <a:off x="8493762" y="416560"/>
            <a:ext cx="296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cycle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9360E39-1AD9-44D7-82D4-E309127E0DF8}"/>
              </a:ext>
            </a:extLst>
          </p:cNvPr>
          <p:cNvSpPr txBox="1"/>
          <p:nvPr/>
        </p:nvSpPr>
        <p:spPr>
          <a:xfrm>
            <a:off x="2527443" y="5740296"/>
            <a:ext cx="6780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three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15C8347-2FA4-45ED-A35E-C8F5D96FA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716" y="2399524"/>
            <a:ext cx="2201287" cy="190739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D0300F7-0173-4B47-A324-8130CED2E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348" y="2399524"/>
            <a:ext cx="3329305" cy="1933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ED01160-169B-4FEF-9E6F-8D5687AAB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593" y="2026419"/>
            <a:ext cx="2201286" cy="248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4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2A76199-97C1-4C75-80EC-E5FC96AEBD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295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6019BCF-6A81-44C9-979E-0B4240CE6192}"/>
              </a:ext>
            </a:extLst>
          </p:cNvPr>
          <p:cNvSpPr txBox="1"/>
          <p:nvPr/>
        </p:nvSpPr>
        <p:spPr>
          <a:xfrm>
            <a:off x="559260" y="258077"/>
            <a:ext cx="502874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800" b="1" dirty="0">
                <a:latin typeface="+mj-lt"/>
                <a:ea typeface="+mj-ea"/>
                <a:cs typeface="+mj-cs"/>
              </a:rPr>
              <a:t>Spelling List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 dirty="0">
                <a:latin typeface="+mj-lt"/>
                <a:ea typeface="+mj-ea"/>
                <a:cs typeface="+mj-cs"/>
              </a:rPr>
              <a:t>&lt;tri-&gt;</a:t>
            </a:r>
            <a:endParaRPr kumimoji="1" lang="en-US" altLang="ja-JP" sz="4800" b="1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939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4096</TotalTime>
  <Words>455</Words>
  <Application>Microsoft Office PowerPoint</Application>
  <PresentationFormat>ワイド画面</PresentationFormat>
  <Paragraphs>118</Paragraphs>
  <Slides>27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3" baseType="lpstr">
      <vt:lpstr>游ゴシック</vt:lpstr>
      <vt:lpstr>游ゴシック Light</vt:lpstr>
      <vt:lpstr>Arial</vt:lpstr>
      <vt:lpstr>Calibri</vt:lpstr>
      <vt:lpstr>Cavolini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KAZUKO YANO</cp:lastModifiedBy>
  <cp:revision>362</cp:revision>
  <cp:lastPrinted>2023-05-14T02:03:48Z</cp:lastPrinted>
  <dcterms:created xsi:type="dcterms:W3CDTF">2020-09-21T09:21:49Z</dcterms:created>
  <dcterms:modified xsi:type="dcterms:W3CDTF">2023-05-20T07:58:38Z</dcterms:modified>
</cp:coreProperties>
</file>