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1096" r:id="rId3"/>
    <p:sldId id="1119" r:id="rId4"/>
    <p:sldId id="1145" r:id="rId5"/>
    <p:sldId id="1150" r:id="rId6"/>
    <p:sldId id="1151" r:id="rId7"/>
    <p:sldId id="1095" r:id="rId8"/>
    <p:sldId id="975" r:id="rId9"/>
    <p:sldId id="976" r:id="rId10"/>
    <p:sldId id="977" r:id="rId11"/>
    <p:sldId id="1148" r:id="rId12"/>
    <p:sldId id="1038" r:id="rId13"/>
    <p:sldId id="1152" r:id="rId14"/>
    <p:sldId id="1159" r:id="rId15"/>
    <p:sldId id="1158" r:id="rId16"/>
    <p:sldId id="1157" r:id="rId17"/>
    <p:sldId id="1156" r:id="rId18"/>
    <p:sldId id="1155" r:id="rId19"/>
    <p:sldId id="1154" r:id="rId20"/>
    <p:sldId id="1153" r:id="rId21"/>
    <p:sldId id="1149" r:id="rId22"/>
    <p:sldId id="956" r:id="rId23"/>
    <p:sldId id="945" r:id="rId24"/>
    <p:sldId id="944" r:id="rId25"/>
    <p:sldId id="1160" r:id="rId26"/>
    <p:sldId id="946" r:id="rId27"/>
    <p:sldId id="1161" r:id="rId28"/>
    <p:sldId id="947" r:id="rId29"/>
    <p:sldId id="1162" r:id="rId30"/>
    <p:sldId id="328" r:id="rId3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40" d="100"/>
          <a:sy n="40" d="100"/>
        </p:scale>
        <p:origin x="52" y="4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4977" cy="502367"/>
          </a:xfrm>
          <a:prstGeom prst="rect">
            <a:avLst/>
          </a:prstGeom>
        </p:spPr>
        <p:txBody>
          <a:bodyPr vert="horz" lIns="91515" tIns="45755" rIns="91515" bIns="4575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1" y="1"/>
            <a:ext cx="2984976" cy="502367"/>
          </a:xfrm>
          <a:prstGeom prst="rect">
            <a:avLst/>
          </a:prstGeom>
        </p:spPr>
        <p:txBody>
          <a:bodyPr vert="horz" lIns="91515" tIns="45755" rIns="91515" bIns="45755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5" tIns="45755" rIns="91515" bIns="457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515" tIns="45755" rIns="91515" bIns="457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14758"/>
            <a:ext cx="2984977" cy="502367"/>
          </a:xfrm>
          <a:prstGeom prst="rect">
            <a:avLst/>
          </a:prstGeom>
        </p:spPr>
        <p:txBody>
          <a:bodyPr vert="horz" lIns="91515" tIns="45755" rIns="91515" bIns="4575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1" y="9514758"/>
            <a:ext cx="2984976" cy="502367"/>
          </a:xfrm>
          <a:prstGeom prst="rect">
            <a:avLst/>
          </a:prstGeom>
        </p:spPr>
        <p:txBody>
          <a:bodyPr vert="horz" lIns="91515" tIns="45755" rIns="91515" bIns="45755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7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6a-3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llion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ennial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noculars</a:t>
            </a:r>
            <a:r>
              <a:rPr kumimoji="1" lang="en-US" altLang="ja-JP" sz="40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35788" y="5873113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centenary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lingual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centennial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7655BA8-6ADC-48AE-B40B-DC5B08DBE43A}"/>
              </a:ext>
            </a:extLst>
          </p:cNvPr>
          <p:cNvCxnSpPr>
            <a:cxnSpLocks/>
          </p:cNvCxnSpPr>
          <p:nvPr/>
        </p:nvCxnSpPr>
        <p:spPr>
          <a:xfrm flipH="1">
            <a:off x="1562304" y="245575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45338B4-8284-475D-ADCF-CEF8A0C123F8}"/>
              </a:ext>
            </a:extLst>
          </p:cNvPr>
          <p:cNvCxnSpPr>
            <a:cxnSpLocks/>
          </p:cNvCxnSpPr>
          <p:nvPr/>
        </p:nvCxnSpPr>
        <p:spPr>
          <a:xfrm flipH="1">
            <a:off x="5159964" y="251549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99E7B8E-6AF6-457D-9D0F-CE10AD203776}"/>
              </a:ext>
            </a:extLst>
          </p:cNvPr>
          <p:cNvCxnSpPr>
            <a:cxnSpLocks/>
          </p:cNvCxnSpPr>
          <p:nvPr/>
        </p:nvCxnSpPr>
        <p:spPr>
          <a:xfrm flipH="1">
            <a:off x="8917068" y="245575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31180E2-751B-4444-869D-CD50051272D7}"/>
              </a:ext>
            </a:extLst>
          </p:cNvPr>
          <p:cNvCxnSpPr>
            <a:cxnSpLocks/>
          </p:cNvCxnSpPr>
          <p:nvPr/>
        </p:nvCxnSpPr>
        <p:spPr>
          <a:xfrm flipH="1">
            <a:off x="9944596" y="251549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037656" y="57827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52C11D9-EC6E-4F47-9484-3FA2B2E13294}"/>
              </a:ext>
            </a:extLst>
          </p:cNvPr>
          <p:cNvCxnSpPr>
            <a:cxnSpLocks/>
          </p:cNvCxnSpPr>
          <p:nvPr/>
        </p:nvCxnSpPr>
        <p:spPr>
          <a:xfrm flipH="1">
            <a:off x="1877344" y="581260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8858160-9CCE-4B4D-8FAC-A3D5E186D265}"/>
              </a:ext>
            </a:extLst>
          </p:cNvPr>
          <p:cNvCxnSpPr>
            <a:cxnSpLocks/>
          </p:cNvCxnSpPr>
          <p:nvPr/>
        </p:nvCxnSpPr>
        <p:spPr>
          <a:xfrm flipH="1">
            <a:off x="5279138" y="57685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DC9EE9E-1FAE-4260-812A-05B14FF3A809}"/>
              </a:ext>
            </a:extLst>
          </p:cNvPr>
          <p:cNvCxnSpPr>
            <a:cxnSpLocks/>
          </p:cNvCxnSpPr>
          <p:nvPr/>
        </p:nvCxnSpPr>
        <p:spPr>
          <a:xfrm flipH="1">
            <a:off x="5959382" y="581260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F68E151-AB2F-4D05-8B9E-348E71CE2930}"/>
              </a:ext>
            </a:extLst>
          </p:cNvPr>
          <p:cNvCxnSpPr>
            <a:cxnSpLocks/>
          </p:cNvCxnSpPr>
          <p:nvPr/>
        </p:nvCxnSpPr>
        <p:spPr>
          <a:xfrm flipH="1">
            <a:off x="11280427" y="57685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C1EE0C9-968D-410A-87FD-D4A2EAEED9F4}"/>
              </a:ext>
            </a:extLst>
          </p:cNvPr>
          <p:cNvCxnSpPr>
            <a:cxnSpLocks/>
          </p:cNvCxnSpPr>
          <p:nvPr/>
        </p:nvCxnSpPr>
        <p:spPr>
          <a:xfrm flipH="1">
            <a:off x="8917068" y="57577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9849314" y="57827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C5EA1A4-C983-4B26-AE24-6110DF5D5644}"/>
              </a:ext>
            </a:extLst>
          </p:cNvPr>
          <p:cNvCxnSpPr>
            <a:cxnSpLocks/>
          </p:cNvCxnSpPr>
          <p:nvPr/>
        </p:nvCxnSpPr>
        <p:spPr>
          <a:xfrm flipH="1">
            <a:off x="10781560" y="57577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10C5AE5-5E26-4E55-81F8-F27BC27C5E99}"/>
              </a:ext>
            </a:extLst>
          </p:cNvPr>
          <p:cNvCxnSpPr>
            <a:cxnSpLocks/>
          </p:cNvCxnSpPr>
          <p:nvPr/>
        </p:nvCxnSpPr>
        <p:spPr>
          <a:xfrm flipH="1">
            <a:off x="5827408" y="252894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6346936" y="251549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BA5FABE-5C07-4B10-BBBA-7CE89F2CC913}"/>
              </a:ext>
            </a:extLst>
          </p:cNvPr>
          <p:cNvCxnSpPr>
            <a:cxnSpLocks/>
          </p:cNvCxnSpPr>
          <p:nvPr/>
        </p:nvCxnSpPr>
        <p:spPr>
          <a:xfrm flipH="1">
            <a:off x="10263484" y="252310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2511588" y="57577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CE1E74C-4884-4E68-876C-9AF7AC9CED06}"/>
              </a:ext>
            </a:extLst>
          </p:cNvPr>
          <p:cNvCxnSpPr>
            <a:cxnSpLocks/>
          </p:cNvCxnSpPr>
          <p:nvPr/>
        </p:nvCxnSpPr>
        <p:spPr>
          <a:xfrm flipH="1">
            <a:off x="3157888" y="578600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02F29D12-76C5-4D21-9CFD-300779BA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190" y="4060313"/>
            <a:ext cx="3156588" cy="15929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EFCA1E-727C-48E2-8A4F-DE6EE812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741" y="189625"/>
            <a:ext cx="1969282" cy="1982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C38681-8B1C-456F-A672-599B006E2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033" y="402618"/>
            <a:ext cx="2339449" cy="19908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D16DF19-F778-4FF1-8086-533AFE06C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38" y="291257"/>
            <a:ext cx="3619500" cy="19526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01C512-9ECF-4912-A62B-87E011FCD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6" y="3613509"/>
            <a:ext cx="1859703" cy="21660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F5C049C-0CAB-4452-99A5-AA880C986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684" y="3670642"/>
            <a:ext cx="3226284" cy="19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19D6FFC-ED9B-4BA7-8D91-BC28EC9D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94" y="232494"/>
            <a:ext cx="1755880" cy="118094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2260ECD-1F7D-4214-9D03-B5AA02DE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" y="82380"/>
            <a:ext cx="1641439" cy="1641439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D8C7F0F-4F1F-472A-A7C5-6C942FC1A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30" y="2191039"/>
            <a:ext cx="1378255" cy="178466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6341123-3046-470F-ABA5-38ED7C729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52" y="63850"/>
            <a:ext cx="1654466" cy="1641439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D20209F-ECB6-4039-98F6-90EC28E6A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54" y="4897532"/>
            <a:ext cx="1901808" cy="95970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DABCA74-2301-44FA-8E79-675DBFB12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547" y="2380323"/>
            <a:ext cx="1397846" cy="146699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A324D60F-CC56-4372-ABDB-39776F187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819" y="4550698"/>
            <a:ext cx="1586370" cy="159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2DC6FE5-BFCF-451D-8CDD-7FAD376FA8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23" y="2397778"/>
            <a:ext cx="1781175" cy="163353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5354BD47-773E-4AC3-B930-53FDA8E796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3801" y="2472904"/>
            <a:ext cx="1971637" cy="131073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FC2B275-3A89-414C-A906-E20454053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7381" y="4519724"/>
            <a:ext cx="1880376" cy="160020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0FA6A767-CB06-4997-84C1-84EE853693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1124" y="4800870"/>
            <a:ext cx="1880376" cy="101441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24828F9-E27A-4721-99CF-43DC73DDEC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4585" y="2575850"/>
            <a:ext cx="2155441" cy="127807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E742D49-FD33-4B6A-8B03-E03C1F47B5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5691" y="4656215"/>
            <a:ext cx="1239194" cy="144234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16B3F1E-C5D7-43FB-8864-757DE75F2A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0609" y="137141"/>
            <a:ext cx="1686732" cy="138907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F9DBBB11-8869-4A3D-A23E-BBDFD02D4F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4963" y="4897532"/>
            <a:ext cx="1697260" cy="102142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458AD68-69DA-4C53-92FB-215400A7F0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4885" y="14118"/>
            <a:ext cx="1989142" cy="1903817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2BFB84E9-25E2-4420-A38D-8EDA519EF9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15117" y="2379270"/>
            <a:ext cx="1397846" cy="1332243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4F8349D-CDC3-4D18-9BED-2BC66C3956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5489" y="80874"/>
            <a:ext cx="1966291" cy="138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02978" y="2150749"/>
            <a:ext cx="4785044" cy="3283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Numerical Prefixes for 2</a:t>
            </a: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312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447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4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biplanes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569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biplanes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roads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diverged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with one going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east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and the other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west.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6516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biplanes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roads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diverged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with one going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east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and the other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west.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weightlifter has a strong back, sturdy legs and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big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biceps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804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biplanes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roads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diverged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with one going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east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and the other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west.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weightlifter has a strong back, sturdy legs and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big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biceps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We bought the twins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bicycles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for their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birthday.  Anna’s is red and Kay’s is green.</a:t>
            </a:r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2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binoculars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dilemma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biplanes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roads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diverged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with one going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east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and the other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west.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weightlifter has a strong back, sturdy legs and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big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biceps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We bought the twins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bicycles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for their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birthday.  Anna’s is red and Kay’s is green.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great swordsmen agreed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fight a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duel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09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430133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Was the pair of binoculars 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kumimoji="1" lang="ja-JP" altLang="en-US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expensive?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good friend helped me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solve my dilemma.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young singers sang their duet beautifully.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air museum has jets, helicopters, and some old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biplanes,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roads diverged, with one going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east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and the other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the west.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A weightlifter has a strong back, sturdy legs and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big biceps,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We bought the twins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bicycles for their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birthday.  Anna’s is red and Kay’s is green.</a:t>
            </a:r>
          </a:p>
          <a:p>
            <a:r>
              <a:rPr lang="ja-JP" alt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great swordsmen agreed </a:t>
            </a:r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fight a duel.</a:t>
            </a:r>
          </a:p>
          <a:p>
            <a:r>
              <a:rPr lang="en-US" altLang="ja-JP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11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Sam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and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Seth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will be competing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biathlon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328160" y="437599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(intransitive)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Sam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Seth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biathlon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FC63F7-24E0-47BB-A274-14B55B85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 dirty="0">
                <a:latin typeface="+mj-lt"/>
                <a:ea typeface="+mj-ea"/>
                <a:cs typeface="+mj-cs"/>
              </a:rPr>
              <a:t>There are over seven </a:t>
            </a:r>
            <a:r>
              <a:rPr lang="en-US" altLang="ja-JP" sz="5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</a:t>
            </a:r>
            <a:r>
              <a:rPr lang="en-US" altLang="ja-JP" sz="5000" b="1" dirty="0">
                <a:latin typeface="+mj-lt"/>
                <a:ea typeface="+mj-ea"/>
                <a:cs typeface="+mj-cs"/>
              </a:rPr>
              <a:t>llion people on the planet</a:t>
            </a:r>
            <a:r>
              <a:rPr kumimoji="1" lang="en-US" altLang="ja-JP" sz="50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FC63F7-24E0-47BB-A274-14B55B85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043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04672" y="2131886"/>
            <a:ext cx="4805996" cy="1217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6884B545-2498-44DA-A7CE-80535A25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05" y="1859078"/>
            <a:ext cx="3729395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04672" y="2131886"/>
            <a:ext cx="4805996" cy="1217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“Can you make me a </a:t>
            </a:r>
            <a:r>
              <a:rPr kumimoji="1" lang="en-US" altLang="ja-JP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du</a:t>
            </a:r>
            <a:r>
              <a:rPr kumimoji="1" lang="en-US" altLang="ja-JP" sz="5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plicate set of keys?” he asked.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6884B545-2498-44DA-A7CE-80535A25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05" y="1859078"/>
            <a:ext cx="3729395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7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図 4" descr="ギターの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DE366714-B3DC-4CA4-96F4-4DECEE2F5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4" r="-2" b="16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My parents gave me a new 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bi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lingual dictionary.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図 4" descr="ギターの写真と文字の加工写真&#10;&#10;低い精度で自動的に生成された説明">
            <a:extLst>
              <a:ext uri="{FF2B5EF4-FFF2-40B4-BE49-F238E27FC236}">
                <a16:creationId xmlns:a16="http://schemas.microsoft.com/office/drawing/2014/main" id="{DE366714-B3DC-4CA4-96F4-4DECEE2F5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4" r="-2" b="16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333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1046480" y="4165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A5C7A-382F-43B9-B751-23A65FDC8AD4}"/>
              </a:ext>
            </a:extLst>
          </p:cNvPr>
          <p:cNvSpPr txBox="1"/>
          <p:nvPr/>
        </p:nvSpPr>
        <p:spPr>
          <a:xfrm>
            <a:off x="4612640" y="443726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BE907-B5B2-4F3E-B711-EB3F98960254}"/>
              </a:ext>
            </a:extLst>
          </p:cNvPr>
          <p:cNvSpPr txBox="1"/>
          <p:nvPr/>
        </p:nvSpPr>
        <p:spPr>
          <a:xfrm>
            <a:off x="8493762" y="416560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1046480" y="4165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A5C7A-382F-43B9-B751-23A65FDC8AD4}"/>
              </a:ext>
            </a:extLst>
          </p:cNvPr>
          <p:cNvSpPr txBox="1"/>
          <p:nvPr/>
        </p:nvSpPr>
        <p:spPr>
          <a:xfrm>
            <a:off x="4612640" y="443726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BE907-B5B2-4F3E-B711-EB3F98960254}"/>
              </a:ext>
            </a:extLst>
          </p:cNvPr>
          <p:cNvSpPr txBox="1"/>
          <p:nvPr/>
        </p:nvSpPr>
        <p:spPr>
          <a:xfrm>
            <a:off x="8493762" y="416560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81CB80-482B-451C-9EBF-38D45E8F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7" y="2228850"/>
            <a:ext cx="2905125" cy="29051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DB59A3-D535-43B5-8D5A-2C5BBAC3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724025"/>
            <a:ext cx="2571750" cy="3409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2ED6AD-2168-4621-8498-76987245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762" y="2057400"/>
            <a:ext cx="30956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1046480" y="416560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cycle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A5C7A-382F-43B9-B751-23A65FDC8AD4}"/>
              </a:ext>
            </a:extLst>
          </p:cNvPr>
          <p:cNvSpPr txBox="1"/>
          <p:nvPr/>
        </p:nvSpPr>
        <p:spPr>
          <a:xfrm>
            <a:off x="4612640" y="443726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BE907-B5B2-4F3E-B711-EB3F98960254}"/>
              </a:ext>
            </a:extLst>
          </p:cNvPr>
          <p:cNvSpPr txBox="1"/>
          <p:nvPr/>
        </p:nvSpPr>
        <p:spPr>
          <a:xfrm>
            <a:off x="8493762" y="416560"/>
            <a:ext cx="296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81CB80-482B-451C-9EBF-38D45E8F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7" y="2228850"/>
            <a:ext cx="2905125" cy="29051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DB59A3-D535-43B5-8D5A-2C5BBAC3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724025"/>
            <a:ext cx="2571750" cy="3409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2ED6AD-2168-4621-8498-76987245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762" y="2057400"/>
            <a:ext cx="3095625" cy="30765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360E39-1AD9-44D7-82D4-E309127E0DF8}"/>
              </a:ext>
            </a:extLst>
          </p:cNvPr>
          <p:cNvSpPr txBox="1"/>
          <p:nvPr/>
        </p:nvSpPr>
        <p:spPr>
          <a:xfrm>
            <a:off x="2527443" y="5740296"/>
            <a:ext cx="6780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two, twice or double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&lt;bi-&gt;&lt;di-&gt;&lt;du-&gt;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35409" y="2147663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 	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du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ceps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96862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plane	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cycle  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endParaRPr kumimoji="1" lang="ja-JP" altLang="en-US" sz="44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2B4CB6B-C926-4CCD-A57C-57F44649AA09}"/>
              </a:ext>
            </a:extLst>
          </p:cNvPr>
          <p:cNvCxnSpPr>
            <a:cxnSpLocks/>
          </p:cNvCxnSpPr>
          <p:nvPr/>
        </p:nvCxnSpPr>
        <p:spPr>
          <a:xfrm flipH="1">
            <a:off x="1443890" y="211651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D8CEF4D-8D49-4E46-9CC1-37DE2DDB9A18}"/>
              </a:ext>
            </a:extLst>
          </p:cNvPr>
          <p:cNvCxnSpPr>
            <a:cxnSpLocks/>
          </p:cNvCxnSpPr>
          <p:nvPr/>
        </p:nvCxnSpPr>
        <p:spPr>
          <a:xfrm flipH="1">
            <a:off x="5575904" y="217757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4F7A60D-2726-4ACF-9E88-1C6870147A76}"/>
              </a:ext>
            </a:extLst>
          </p:cNvPr>
          <p:cNvCxnSpPr>
            <a:cxnSpLocks/>
          </p:cNvCxnSpPr>
          <p:nvPr/>
        </p:nvCxnSpPr>
        <p:spPr>
          <a:xfrm flipH="1">
            <a:off x="9297031" y="211651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240F5CF-4089-432D-909A-5A5BAF78EE8B}"/>
              </a:ext>
            </a:extLst>
          </p:cNvPr>
          <p:cNvCxnSpPr>
            <a:cxnSpLocks/>
          </p:cNvCxnSpPr>
          <p:nvPr/>
        </p:nvCxnSpPr>
        <p:spPr>
          <a:xfrm flipH="1">
            <a:off x="1125002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7C2E8F4-2AEE-4312-80C5-DD3532907602}"/>
              </a:ext>
            </a:extLst>
          </p:cNvPr>
          <p:cNvCxnSpPr>
            <a:cxnSpLocks/>
          </p:cNvCxnSpPr>
          <p:nvPr/>
        </p:nvCxnSpPr>
        <p:spPr>
          <a:xfrm flipH="1">
            <a:off x="4971719" y="560142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E689FBC-BF36-47F5-9E72-28BC8A2FEA5A}"/>
              </a:ext>
            </a:extLst>
          </p:cNvPr>
          <p:cNvCxnSpPr>
            <a:cxnSpLocks/>
          </p:cNvCxnSpPr>
          <p:nvPr/>
        </p:nvCxnSpPr>
        <p:spPr>
          <a:xfrm flipH="1">
            <a:off x="5575904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66BD9D8-573C-46CC-BFB9-24BAEEBC72DD}"/>
              </a:ext>
            </a:extLst>
          </p:cNvPr>
          <p:cNvCxnSpPr>
            <a:cxnSpLocks/>
          </p:cNvCxnSpPr>
          <p:nvPr/>
        </p:nvCxnSpPr>
        <p:spPr>
          <a:xfrm flipH="1">
            <a:off x="9867362" y="560142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E6B38CA2-5BF8-4F7F-B6E9-A7195CF7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19" y="212654"/>
            <a:ext cx="2755265" cy="185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4746B7D-A126-4391-8B9A-1B6756A0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91" y="3564726"/>
            <a:ext cx="2048623" cy="20486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644EF19-A0BC-4380-81B6-229D2F40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691" y="-15930"/>
            <a:ext cx="2326878" cy="23085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D4CC73E-3375-41AF-A3E4-E02190711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39" y="3603366"/>
            <a:ext cx="2490077" cy="204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27200C-A026-4AA7-816C-2F87B3FDF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15" y="0"/>
            <a:ext cx="2277465" cy="21775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48E8AB8-E7A5-4F66-A353-13F863C8B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521" y="3705074"/>
            <a:ext cx="2739681" cy="193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lemma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athlon 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nary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verge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du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plicate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  <a:r>
              <a:rPr kumimoji="1" lang="en-US" altLang="ja-JP" dirty="0">
                <a:solidFill>
                  <a:srgbClr val="FF0000"/>
                </a:solidFill>
              </a:rPr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45D4325-2C7C-444D-9770-5AE561239CA7}"/>
              </a:ext>
            </a:extLst>
          </p:cNvPr>
          <p:cNvCxnSpPr>
            <a:cxnSpLocks/>
          </p:cNvCxnSpPr>
          <p:nvPr/>
        </p:nvCxnSpPr>
        <p:spPr>
          <a:xfrm flipH="1">
            <a:off x="807702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40C99A8-5797-471E-9D91-16633AC93367}"/>
              </a:ext>
            </a:extLst>
          </p:cNvPr>
          <p:cNvCxnSpPr>
            <a:cxnSpLocks/>
          </p:cNvCxnSpPr>
          <p:nvPr/>
        </p:nvCxnSpPr>
        <p:spPr>
          <a:xfrm flipH="1">
            <a:off x="1767184" y="232353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559A864-B0E1-466B-B562-60BCD599FDAD}"/>
              </a:ext>
            </a:extLst>
          </p:cNvPr>
          <p:cNvCxnSpPr>
            <a:cxnSpLocks/>
          </p:cNvCxnSpPr>
          <p:nvPr/>
        </p:nvCxnSpPr>
        <p:spPr>
          <a:xfrm flipH="1">
            <a:off x="5139648" y="230558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7945F26-9184-416D-90C5-88A3D27D0EC1}"/>
              </a:ext>
            </a:extLst>
          </p:cNvPr>
          <p:cNvCxnSpPr>
            <a:cxnSpLocks/>
          </p:cNvCxnSpPr>
          <p:nvPr/>
        </p:nvCxnSpPr>
        <p:spPr>
          <a:xfrm flipH="1">
            <a:off x="6053048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06EFEF7-0F29-4E11-909C-E6F961E6F672}"/>
              </a:ext>
            </a:extLst>
          </p:cNvPr>
          <p:cNvCxnSpPr>
            <a:cxnSpLocks/>
          </p:cNvCxnSpPr>
          <p:nvPr/>
        </p:nvCxnSpPr>
        <p:spPr>
          <a:xfrm flipH="1">
            <a:off x="9729008" y="21953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7E0BBF1-7AAE-4C68-9FAE-B5CB610759EA}"/>
              </a:ext>
            </a:extLst>
          </p:cNvPr>
          <p:cNvCxnSpPr>
            <a:cxnSpLocks/>
          </p:cNvCxnSpPr>
          <p:nvPr/>
        </p:nvCxnSpPr>
        <p:spPr>
          <a:xfrm flipH="1">
            <a:off x="950098" y="569625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B67B673-CC77-4DBF-A1CF-33B3E90DA3D0}"/>
              </a:ext>
            </a:extLst>
          </p:cNvPr>
          <p:cNvCxnSpPr>
            <a:cxnSpLocks/>
          </p:cNvCxnSpPr>
          <p:nvPr/>
        </p:nvCxnSpPr>
        <p:spPr>
          <a:xfrm flipH="1">
            <a:off x="4980204" y="575388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CD3F43-19D7-4A6D-8B84-BF586422CE00}"/>
              </a:ext>
            </a:extLst>
          </p:cNvPr>
          <p:cNvCxnSpPr>
            <a:cxnSpLocks/>
          </p:cNvCxnSpPr>
          <p:nvPr/>
        </p:nvCxnSpPr>
        <p:spPr>
          <a:xfrm flipH="1">
            <a:off x="5699219" y="575388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0DF8E30-AB7D-4873-AF8A-E8B697EA93E3}"/>
              </a:ext>
            </a:extLst>
          </p:cNvPr>
          <p:cNvCxnSpPr>
            <a:cxnSpLocks/>
          </p:cNvCxnSpPr>
          <p:nvPr/>
        </p:nvCxnSpPr>
        <p:spPr>
          <a:xfrm flipH="1">
            <a:off x="9169754" y="569621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3F2D50-F75D-4F26-9D27-3DE43C57B1C9}"/>
              </a:ext>
            </a:extLst>
          </p:cNvPr>
          <p:cNvCxnSpPr>
            <a:cxnSpLocks/>
          </p:cNvCxnSpPr>
          <p:nvPr/>
        </p:nvCxnSpPr>
        <p:spPr>
          <a:xfrm flipH="1">
            <a:off x="10449269" y="219533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C9A2FA72-F367-4807-93F7-449CD91C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173" y="3388729"/>
            <a:ext cx="1826558" cy="23651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1078F4-7A56-458A-9BA4-B36C2A06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3342265"/>
            <a:ext cx="2144695" cy="22507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C9A736-D6AF-4795-8C5F-EB796079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2" y="410137"/>
            <a:ext cx="1656468" cy="151916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930D07-B121-4D8A-945C-1790E4261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32" y="3342265"/>
            <a:ext cx="3258904" cy="216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EC6816-E4CB-4A2E-863B-BC5CD39DE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567" y="342212"/>
            <a:ext cx="3115080" cy="184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9D1F773-322D-4F2E-864E-727429D5C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754" y="327752"/>
            <a:ext cx="2030345" cy="19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791</Words>
  <Application>Microsoft Office PowerPoint</Application>
  <PresentationFormat>ワイド画面</PresentationFormat>
  <Paragraphs>142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349</cp:revision>
  <cp:lastPrinted>2023-04-22T14:30:22Z</cp:lastPrinted>
  <dcterms:created xsi:type="dcterms:W3CDTF">2020-09-21T09:21:49Z</dcterms:created>
  <dcterms:modified xsi:type="dcterms:W3CDTF">2023-04-26T09:26:10Z</dcterms:modified>
</cp:coreProperties>
</file>