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4" r:id="rId2"/>
    <p:sldId id="283" r:id="rId3"/>
    <p:sldId id="1120" r:id="rId4"/>
    <p:sldId id="1167" r:id="rId5"/>
    <p:sldId id="1166" r:id="rId6"/>
    <p:sldId id="1165" r:id="rId7"/>
    <p:sldId id="1164" r:id="rId8"/>
    <p:sldId id="1163" r:id="rId9"/>
    <p:sldId id="1162" r:id="rId10"/>
    <p:sldId id="1161" r:id="rId11"/>
    <p:sldId id="1160" r:id="rId12"/>
    <p:sldId id="1159" r:id="rId13"/>
    <p:sldId id="1158" r:id="rId14"/>
    <p:sldId id="1157" r:id="rId15"/>
    <p:sldId id="1156" r:id="rId16"/>
    <p:sldId id="1155" r:id="rId17"/>
    <p:sldId id="1154" r:id="rId18"/>
    <p:sldId id="1153" r:id="rId19"/>
    <p:sldId id="1152" r:id="rId20"/>
    <p:sldId id="1151" r:id="rId21"/>
    <p:sldId id="1168" r:id="rId22"/>
    <p:sldId id="1143" r:id="rId23"/>
    <p:sldId id="1149" r:id="rId24"/>
    <p:sldId id="1150" r:id="rId25"/>
    <p:sldId id="1117" r:id="rId26"/>
    <p:sldId id="284" r:id="rId27"/>
    <p:sldId id="1137" r:id="rId28"/>
    <p:sldId id="1169" r:id="rId29"/>
    <p:sldId id="1170" r:id="rId30"/>
    <p:sldId id="978" r:id="rId31"/>
    <p:sldId id="328" r:id="rId32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A55A1B-30AB-4015-8044-A610547EE79F}" v="21" dt="2023-04-15T11:58:27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3784" autoAdjust="0"/>
  </p:normalViewPr>
  <p:slideViewPr>
    <p:cSldViewPr snapToGrid="0">
      <p:cViewPr varScale="1">
        <p:scale>
          <a:sx n="40" d="100"/>
          <a:sy n="40" d="100"/>
        </p:scale>
        <p:origin x="52" y="4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1" rIns="93883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9"/>
            <a:ext cx="5683250" cy="4029849"/>
          </a:xfrm>
          <a:prstGeom prst="rect">
            <a:avLst/>
          </a:prstGeom>
        </p:spPr>
        <p:txBody>
          <a:bodyPr vert="horz" lIns="93883" tIns="46941" rIns="93883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9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2023/4/19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EB4F33-367A-1873-85C6-614DB6AB2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462" y="5159357"/>
            <a:ext cx="1318127" cy="131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93398E-2350-F6C7-A86C-3A1179EEA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086" y="5469078"/>
            <a:ext cx="1083947" cy="12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9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A2AF2E-DC53-FB96-01C3-11612CBBF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70" y="583663"/>
            <a:ext cx="1764685" cy="131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19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monocle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D76ADD-3DC1-604C-4E47-6CA18CB57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28" y="673481"/>
            <a:ext cx="1421328" cy="14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78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monocle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monologue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C03B172-734F-118D-298F-11DD4D5BB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1439" y="2738774"/>
            <a:ext cx="2052563" cy="159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9226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monocle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monologue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monosyllable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294D15-0AB9-895A-E91A-E0B785C5F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661" y="3259269"/>
            <a:ext cx="2211901" cy="12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01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monocle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monologue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monosyllable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universal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99A2367-94CC-F927-C4D4-9E88F5AF0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980" y="3744522"/>
            <a:ext cx="1369438" cy="122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2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monocle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monologue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monosyllable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universal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monochrome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65E2D89-B934-A4C8-FFDD-C18837BB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4047" y="4820302"/>
            <a:ext cx="1764685" cy="127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18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monocle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monologue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monosyllable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universal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monochrome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monolith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BB124C2-E17F-6453-42E5-A9D6E576C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532" y="5128120"/>
            <a:ext cx="1844200" cy="138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18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monocle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monologue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monosyllable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universal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monochrome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monolith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unification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F76A94B-E0F0-1B6E-5431-94BE90DEF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062" y="412830"/>
            <a:ext cx="1951670" cy="106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9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1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unicycle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union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universe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monocle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monologue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monosyllable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universal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monochrome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monolith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unification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monopoly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25C000D-DC1A-41C7-A748-D15A2F263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232" y="5480454"/>
            <a:ext cx="1968500" cy="120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3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Homophones.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066DE7-E578-4BA7-BB06-3387C434F800}"/>
              </a:ext>
            </a:extLst>
          </p:cNvPr>
          <p:cNvSpPr txBox="1"/>
          <p:nvPr/>
        </p:nvSpPr>
        <p:spPr>
          <a:xfrm>
            <a:off x="487680" y="325120"/>
            <a:ext cx="5608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ts</a:t>
            </a: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53695A-19D2-43CC-A0B3-1D2D1895558B}"/>
              </a:ext>
            </a:extLst>
          </p:cNvPr>
          <p:cNvSpPr txBox="1"/>
          <p:nvPr/>
        </p:nvSpPr>
        <p:spPr>
          <a:xfrm>
            <a:off x="6400800" y="824658"/>
            <a:ext cx="5608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contraction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t’s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D7AE1D-7448-418E-B9FC-FAE83C82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10" y="5125785"/>
            <a:ext cx="1746250" cy="1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6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066DE7-E578-4BA7-BB06-3387C434F800}"/>
              </a:ext>
            </a:extLst>
          </p:cNvPr>
          <p:cNvSpPr txBox="1"/>
          <p:nvPr/>
        </p:nvSpPr>
        <p:spPr>
          <a:xfrm>
            <a:off x="487680" y="325120"/>
            <a:ext cx="5608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ts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your</a:t>
            </a:r>
          </a:p>
          <a:p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53695A-19D2-43CC-A0B3-1D2D1895558B}"/>
              </a:ext>
            </a:extLst>
          </p:cNvPr>
          <p:cNvSpPr txBox="1"/>
          <p:nvPr/>
        </p:nvSpPr>
        <p:spPr>
          <a:xfrm>
            <a:off x="6400800" y="824658"/>
            <a:ext cx="5608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contraction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t’s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you’re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D7AE1D-7448-418E-B9FC-FAE83C82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10" y="5125785"/>
            <a:ext cx="1746250" cy="1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23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1066DE7-E578-4BA7-BB06-3387C434F800}"/>
              </a:ext>
            </a:extLst>
          </p:cNvPr>
          <p:cNvSpPr txBox="1"/>
          <p:nvPr/>
        </p:nvSpPr>
        <p:spPr>
          <a:xfrm>
            <a:off x="487680" y="325120"/>
            <a:ext cx="56083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Possessive adjective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ts</a:t>
            </a: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your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53695A-19D2-43CC-A0B3-1D2D1895558B}"/>
              </a:ext>
            </a:extLst>
          </p:cNvPr>
          <p:cNvSpPr txBox="1"/>
          <p:nvPr/>
        </p:nvSpPr>
        <p:spPr>
          <a:xfrm>
            <a:off x="6400800" y="824658"/>
            <a:ext cx="56083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contraction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t’s</a:t>
            </a:r>
          </a:p>
          <a:p>
            <a:endParaRPr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you’re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D7AE1D-7448-418E-B9FC-FAE83C820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10" y="5125785"/>
            <a:ext cx="1746250" cy="142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30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C4CFC47-D14C-4410-8B50-4471BDF0E8BF}"/>
              </a:ext>
            </a:extLst>
          </p:cNvPr>
          <p:cNvSpPr txBox="1"/>
          <p:nvPr/>
        </p:nvSpPr>
        <p:spPr>
          <a:xfrm>
            <a:off x="449580" y="1217572"/>
            <a:ext cx="3556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0070C0"/>
                </a:solidFill>
              </a:rPr>
              <a:t>Homophone</a:t>
            </a:r>
          </a:p>
          <a:p>
            <a:pPr algn="ctr"/>
            <a:r>
              <a:rPr lang="en-US" altLang="ja-JP" sz="4000" dirty="0"/>
              <a:t>Same</a:t>
            </a:r>
          </a:p>
          <a:p>
            <a:pPr algn="ctr"/>
            <a:r>
              <a:rPr lang="en-US" altLang="ja-JP" sz="4000" dirty="0"/>
              <a:t>pronunciation,</a:t>
            </a:r>
          </a:p>
          <a:p>
            <a:pPr algn="ctr"/>
            <a:r>
              <a:rPr lang="en-US" altLang="ja-JP" sz="4000" dirty="0"/>
              <a:t>Different </a:t>
            </a:r>
          </a:p>
          <a:p>
            <a:pPr algn="ctr"/>
            <a:r>
              <a:rPr lang="en-US" altLang="ja-JP" sz="4000" dirty="0"/>
              <a:t>s</a:t>
            </a:r>
            <a:r>
              <a:rPr kumimoji="1" lang="en-US" altLang="ja-JP" sz="4000" dirty="0"/>
              <a:t>pelling and </a:t>
            </a:r>
          </a:p>
          <a:p>
            <a:pPr algn="ctr"/>
            <a:r>
              <a:rPr lang="en-US" altLang="ja-JP" sz="4000" dirty="0"/>
              <a:t>meaning</a:t>
            </a:r>
          </a:p>
          <a:p>
            <a:pPr algn="ctr"/>
            <a:endParaRPr kumimoji="1" lang="en-US" altLang="ja-JP" sz="4000" dirty="0"/>
          </a:p>
          <a:p>
            <a:pPr algn="ctr"/>
            <a:r>
              <a:rPr lang="en-US" altLang="ja-JP" sz="4000" dirty="0"/>
              <a:t> </a:t>
            </a:r>
            <a:r>
              <a:rPr lang="en-US" altLang="ja-JP" sz="4000" b="1" dirty="0"/>
              <a:t>too/two</a:t>
            </a:r>
            <a:endParaRPr kumimoji="1" lang="ja-JP" altLang="en-US" sz="4000" b="1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32276D-A51D-4271-8D7B-2B1210DD6E02}"/>
              </a:ext>
            </a:extLst>
          </p:cNvPr>
          <p:cNvSpPr txBox="1"/>
          <p:nvPr/>
        </p:nvSpPr>
        <p:spPr>
          <a:xfrm>
            <a:off x="4320541" y="2372657"/>
            <a:ext cx="35509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/>
              <a:t>Homonym</a:t>
            </a:r>
          </a:p>
          <a:p>
            <a:pPr algn="ctr"/>
            <a:r>
              <a:rPr lang="en-US" altLang="ja-JP" sz="4000" dirty="0"/>
              <a:t>Different </a:t>
            </a:r>
          </a:p>
          <a:p>
            <a:pPr algn="ctr"/>
            <a:r>
              <a:rPr lang="en-US" altLang="ja-JP" sz="4000" dirty="0"/>
              <a:t>meaning</a:t>
            </a:r>
          </a:p>
          <a:p>
            <a:r>
              <a:rPr lang="en-US" altLang="ja-JP" sz="4000" dirty="0"/>
              <a:t>   </a:t>
            </a:r>
          </a:p>
          <a:p>
            <a:r>
              <a:rPr lang="en-US" altLang="ja-JP" sz="4000" b="1" dirty="0"/>
              <a:t>    bat </a:t>
            </a:r>
          </a:p>
          <a:p>
            <a:r>
              <a:rPr lang="en-US" altLang="ja-JP" sz="4000" b="1" dirty="0"/>
              <a:t>         bat </a:t>
            </a:r>
            <a:endParaRPr kumimoji="1" lang="ja-JP" altLang="en-US" sz="2800" b="1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730BD3C-19E0-40F0-B18F-29778BD1009F}"/>
              </a:ext>
            </a:extLst>
          </p:cNvPr>
          <p:cNvSpPr txBox="1"/>
          <p:nvPr/>
        </p:nvSpPr>
        <p:spPr>
          <a:xfrm>
            <a:off x="7955278" y="2372657"/>
            <a:ext cx="393700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/>
              <a:t>Heteronym</a:t>
            </a:r>
          </a:p>
          <a:p>
            <a:r>
              <a:rPr lang="en-US" altLang="ja-JP" sz="2800" dirty="0"/>
              <a:t>Different </a:t>
            </a:r>
          </a:p>
          <a:p>
            <a:r>
              <a:rPr kumimoji="1" lang="en-US" altLang="ja-JP" sz="2800" dirty="0"/>
              <a:t>pronunciation and </a:t>
            </a:r>
          </a:p>
          <a:p>
            <a:r>
              <a:rPr lang="en-US" altLang="ja-JP" sz="2800" dirty="0"/>
              <a:t>meaning</a:t>
            </a:r>
          </a:p>
          <a:p>
            <a:endParaRPr kumimoji="1" lang="en-US" altLang="ja-JP" sz="4000" dirty="0"/>
          </a:p>
          <a:p>
            <a:r>
              <a:rPr lang="en-US" altLang="ja-JP" sz="4000" b="1" dirty="0"/>
              <a:t>bow</a:t>
            </a:r>
            <a:r>
              <a:rPr lang="en-US" altLang="ja-JP" sz="3600" b="1" dirty="0"/>
              <a:t> </a:t>
            </a:r>
            <a:r>
              <a:rPr lang="en-US" altLang="ja-JP" sz="2800" b="1" dirty="0"/>
              <a:t>    </a:t>
            </a:r>
            <a:endParaRPr lang="en-US" altLang="ja-JP" sz="4000" b="1" dirty="0"/>
          </a:p>
          <a:p>
            <a:r>
              <a:rPr lang="en-US" altLang="ja-JP" sz="3600" b="1" dirty="0"/>
              <a:t>     </a:t>
            </a:r>
            <a:r>
              <a:rPr lang="en-US" altLang="ja-JP" sz="4000" b="1" dirty="0"/>
              <a:t>bow</a:t>
            </a:r>
            <a:endParaRPr kumimoji="1" lang="ja-JP" altLang="en-US" sz="4000" b="1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EF3F1EA-ABEA-47B6-A731-55D26ADE52D5}"/>
              </a:ext>
            </a:extLst>
          </p:cNvPr>
          <p:cNvSpPr/>
          <p:nvPr/>
        </p:nvSpPr>
        <p:spPr>
          <a:xfrm>
            <a:off x="375920" y="826987"/>
            <a:ext cx="3799840" cy="5797928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6D682F32-63C2-4E2B-B845-A7433C0C9001}"/>
              </a:ext>
            </a:extLst>
          </p:cNvPr>
          <p:cNvSpPr/>
          <p:nvPr/>
        </p:nvSpPr>
        <p:spPr>
          <a:xfrm>
            <a:off x="4409440" y="1949003"/>
            <a:ext cx="7482840" cy="463296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FF66FF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554AF6F-0DCB-4EEA-B89D-EB6F4C5CBD8B}"/>
              </a:ext>
            </a:extLst>
          </p:cNvPr>
          <p:cNvSpPr txBox="1"/>
          <p:nvPr/>
        </p:nvSpPr>
        <p:spPr>
          <a:xfrm>
            <a:off x="7391400" y="124679"/>
            <a:ext cx="4673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solidFill>
                  <a:srgbClr val="00B050"/>
                </a:solidFill>
              </a:rPr>
              <a:t>Homograph</a:t>
            </a:r>
          </a:p>
          <a:p>
            <a:r>
              <a:rPr lang="en-US" altLang="ja-JP" sz="3600" dirty="0">
                <a:solidFill>
                  <a:srgbClr val="00B050"/>
                </a:solidFill>
              </a:rPr>
              <a:t>Same spelling,</a:t>
            </a:r>
          </a:p>
          <a:p>
            <a:r>
              <a:rPr lang="en-US" altLang="ja-JP" sz="3600" dirty="0">
                <a:solidFill>
                  <a:srgbClr val="00B050"/>
                </a:solidFill>
              </a:rPr>
              <a:t>d</a:t>
            </a:r>
            <a:r>
              <a:rPr kumimoji="1" lang="en-US" altLang="ja-JP" sz="3600" dirty="0">
                <a:solidFill>
                  <a:srgbClr val="00B050"/>
                </a:solidFill>
              </a:rPr>
              <a:t>ifferent meaning</a:t>
            </a:r>
            <a:endParaRPr kumimoji="1" lang="ja-JP" altLang="en-US" sz="3600" dirty="0">
              <a:solidFill>
                <a:srgbClr val="00B050"/>
              </a:solidFill>
            </a:endParaRP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4B5E26ED-00B8-4B0A-BB5A-7465CBCA0E10}"/>
              </a:ext>
            </a:extLst>
          </p:cNvPr>
          <p:cNvCxnSpPr/>
          <p:nvPr/>
        </p:nvCxnSpPr>
        <p:spPr>
          <a:xfrm flipH="1">
            <a:off x="6969760" y="1097280"/>
            <a:ext cx="335280" cy="84328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>
            <a:extLst>
              <a:ext uri="{FF2B5EF4-FFF2-40B4-BE49-F238E27FC236}">
                <a16:creationId xmlns:a16="http://schemas.microsoft.com/office/drawing/2014/main" id="{929C30BA-FFCB-4D54-BBB0-C017D618C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706714"/>
            <a:ext cx="1154122" cy="625311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22EB8467-6A19-4B47-878F-80A8DC470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036" y="5455364"/>
            <a:ext cx="969382" cy="104266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4AF7E545-6ECB-4251-8C21-7C937D26E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596" y="4706714"/>
            <a:ext cx="1064292" cy="91177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A7BD325-80E8-4643-903E-6A5BA90685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958" y="5586256"/>
            <a:ext cx="1672910" cy="91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63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Homophones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7800159-A395-4521-AD23-2DB400695711}"/>
              </a:ext>
            </a:extLst>
          </p:cNvPr>
          <p:cNvSpPr txBox="1"/>
          <p:nvPr/>
        </p:nvSpPr>
        <p:spPr>
          <a:xfrm>
            <a:off x="485185" y="460130"/>
            <a:ext cx="114659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allowed &amp; aloud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i="1" dirty="0">
                <a:latin typeface="Cavolini" panose="03000502040302020204" pitchFamily="66" charset="0"/>
                <a:cs typeface="Cavolini" panose="03000502040302020204" pitchFamily="66" charset="0"/>
              </a:rPr>
              <a:t>allowed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is the simple past tense of the verb allow, made by adding the suffix &lt;-ed&gt;</a:t>
            </a:r>
          </a:p>
          <a:p>
            <a:endParaRPr lang="en-US" altLang="ja-JP" sz="4400" b="1" i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i="1" dirty="0">
                <a:latin typeface="Cavolini" panose="03000502040302020204" pitchFamily="66" charset="0"/>
                <a:cs typeface="Cavolini" panose="03000502040302020204" pitchFamily="66" charset="0"/>
              </a:rPr>
              <a:t>aloud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 is an adverb meaning </a:t>
            </a:r>
            <a:r>
              <a:rPr lang="en-US" altLang="ja-JP" sz="4400" i="1" dirty="0">
                <a:latin typeface="Cavolini" panose="03000502040302020204" pitchFamily="66" charset="0"/>
                <a:cs typeface="Cavolini" panose="03000502040302020204" pitchFamily="66" charset="0"/>
              </a:rPr>
              <a:t>out loud</a:t>
            </a:r>
            <a:r>
              <a:rPr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630D2DA-6A1C-416C-89F4-0AD5AE04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010" y="5354320"/>
            <a:ext cx="1392805" cy="1139568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9305546-318B-4C68-8E2A-226D316F7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86" y="82193"/>
            <a:ext cx="1616156" cy="165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8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6473A0-1B05-46DC-A689-030D046EF544}"/>
              </a:ext>
            </a:extLst>
          </p:cNvPr>
          <p:cNvSpPr txBox="1"/>
          <p:nvPr/>
        </p:nvSpPr>
        <p:spPr>
          <a:xfrm>
            <a:off x="1036320" y="1003726"/>
            <a:ext cx="121208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ed: 		a past tense of lead (to go in front and show people the way)</a:t>
            </a:r>
          </a:p>
          <a:p>
            <a:r>
              <a:rPr kumimoji="1"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kumimoji="1"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kumimoji="1"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My friend Tom led the discussion yesterday.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lead: 		a soft but very heavy metal 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The pipes were made of lead.</a:t>
            </a:r>
          </a:p>
          <a:p>
            <a:r>
              <a:rPr kumimoji="1" lang="en-US" altLang="ja-JP" sz="1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aloud: 	out loud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He read her letter aloud to the rest of the family.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allowed: 	a verb tense of the verb allow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Pets are not allowed in the hospital.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aisle: 		a space to walk between rows of seats or shelves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Would you like an aisle seat or a window seat?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isle: 		an island, especially a small one 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Explore the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more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remote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Caribbean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isles.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precede: 	to be or go before something or someone in time or pace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Verbs usually precede objects in English.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proceed: 	to continue as planned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b="1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Preparations for the festival are now proceeding smoothly.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9736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6473A0-1B05-46DC-A689-030D046EF544}"/>
              </a:ext>
            </a:extLst>
          </p:cNvPr>
          <p:cNvSpPr txBox="1"/>
          <p:nvPr/>
        </p:nvSpPr>
        <p:spPr>
          <a:xfrm>
            <a:off x="142240" y="302686"/>
            <a:ext cx="1197864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steal: 		to take something that belongs to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She admitted stealing the money from her employers.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steel: 		a very strong metal made mainly from iron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The concreate is strengthened with steel rods.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mourning: 	great sadness felt because someone has died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      	</a:t>
            </a:r>
            <a:r>
              <a:rPr lang="ja-JP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Shops were closed as a sign of mourning for the king. 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morning: 	the first part of the day between the time it gets light and midday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      	</a:t>
            </a:r>
            <a:r>
              <a:rPr lang="ja-JP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She only works in the mornings.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bridal: 	a woman about to be married, or of a marriage ceremony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The magazine had a section on bridal wear.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bridle: 	a set of leather straps that are put around a horse’s head to allow its rider to 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         		control it 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She put a bridle on her horse.</a:t>
            </a:r>
          </a:p>
          <a:p>
            <a:endParaRPr lang="en-US" altLang="ja-JP" sz="1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compliment: 	a remark that expresses approval, admiration, or respect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I take it as a compliment when people say I look like my mother.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complement:	 to make something else seem better or more attractive when combining 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with it</a:t>
            </a:r>
          </a:p>
          <a:p>
            <a:r>
              <a:rPr lang="en-US" altLang="ja-JP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r>
              <a:rPr lang="ja-JP" altLang="en-US" dirty="0">
                <a:latin typeface="Cavolini" panose="03000502040302020204" pitchFamily="66" charset="0"/>
                <a:cs typeface="Cavolini" panose="03000502040302020204" pitchFamily="66" charset="0"/>
              </a:rPr>
              <a:t>・</a:t>
            </a:r>
            <a:r>
              <a:rPr lang="en-US" altLang="ja-JP" b="1" dirty="0">
                <a:latin typeface="Cavolini" panose="03000502040302020204" pitchFamily="66" charset="0"/>
                <a:cs typeface="Cavolini" panose="03000502040302020204" pitchFamily="66" charset="0"/>
              </a:rPr>
              <a:t>Strawberries and cream complement each other perfectly.</a:t>
            </a:r>
          </a:p>
        </p:txBody>
      </p:sp>
    </p:spTree>
    <p:extLst>
      <p:ext uri="{BB962C8B-B14F-4D97-AF65-F5344CB8AC3E}">
        <p14:creationId xmlns:p14="http://schemas.microsoft.com/office/powerpoint/2010/main" val="411609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9C207E-DC40-DA4D-EE19-9E7096C00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33" y="1374916"/>
            <a:ext cx="1982893" cy="158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06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Complete the sentences by writing in the correct homophone(s) in page 6.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0" y="4308132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BD94FCE-2DE8-1AAC-9760-CB5DC235A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155" y="1737826"/>
            <a:ext cx="1911995" cy="150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0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5A8339C-6EC0-7783-7D69-DC50F8953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259" y="2570688"/>
            <a:ext cx="1291453" cy="17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39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70BDA8-FE81-3A5A-BCAC-8578FD030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88" y="3429000"/>
            <a:ext cx="1631562" cy="1623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7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838E08D-52A1-689F-CE8F-7F728E968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60" y="4305817"/>
            <a:ext cx="1914663" cy="13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49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100678F-C3BC-7082-2894-9848D9D0A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34" y="4898637"/>
            <a:ext cx="1631112" cy="16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21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53497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unicorn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uniform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monogram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monorail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monotone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unify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4403DAB-87AC-8B30-F352-AF061B69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150" y="4756149"/>
            <a:ext cx="1714582" cy="161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13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824</Words>
  <Application>Microsoft Office PowerPoint</Application>
  <PresentationFormat>ワイド画面</PresentationFormat>
  <Paragraphs>285</Paragraphs>
  <Slides>31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350</cp:revision>
  <cp:lastPrinted>2021-06-05T05:49:33Z</cp:lastPrinted>
  <dcterms:created xsi:type="dcterms:W3CDTF">2020-09-21T09:21:49Z</dcterms:created>
  <dcterms:modified xsi:type="dcterms:W3CDTF">2023-04-19T09:25:16Z</dcterms:modified>
</cp:coreProperties>
</file>