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1745" r:id="rId3"/>
    <p:sldId id="1956" r:id="rId4"/>
    <p:sldId id="1962" r:id="rId5"/>
    <p:sldId id="1970" r:id="rId6"/>
    <p:sldId id="1941" r:id="rId7"/>
    <p:sldId id="1900" r:id="rId8"/>
    <p:sldId id="1989" r:id="rId9"/>
    <p:sldId id="1998" r:id="rId10"/>
    <p:sldId id="1985" r:id="rId11"/>
    <p:sldId id="257" r:id="rId12"/>
    <p:sldId id="259" r:id="rId13"/>
    <p:sldId id="260" r:id="rId14"/>
    <p:sldId id="1901" r:id="rId15"/>
    <p:sldId id="1893" r:id="rId16"/>
    <p:sldId id="1999" r:id="rId17"/>
    <p:sldId id="339" r:id="rId18"/>
    <p:sldId id="1986" r:id="rId19"/>
    <p:sldId id="1995" r:id="rId20"/>
    <p:sldId id="1987" r:id="rId21"/>
    <p:sldId id="1996" r:id="rId22"/>
    <p:sldId id="1988" r:id="rId23"/>
    <p:sldId id="1997" r:id="rId24"/>
    <p:sldId id="391" r:id="rId25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>
        <p:scale>
          <a:sx n="70" d="100"/>
          <a:sy n="70" d="100"/>
        </p:scale>
        <p:origin x="49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5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19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5a-23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A4815-2619-4F51-8345-6AF4BCEBF4B3}"/>
              </a:ext>
            </a:extLst>
          </p:cNvPr>
          <p:cNvSpPr txBox="1"/>
          <p:nvPr/>
        </p:nvSpPr>
        <p:spPr>
          <a:xfrm>
            <a:off x="386077" y="2389302"/>
            <a:ext cx="280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4404998" y="2389302"/>
            <a:ext cx="351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card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359092" y="5793675"/>
            <a:ext cx="34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pone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4514534" y="5793675"/>
            <a:ext cx="330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679182" y="2389302"/>
            <a:ext cx="312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ure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8493762" y="5793675"/>
            <a:ext cx="34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date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A Post Office employee drove 6-hours to hand deliver a parcel to a ...">
            <a:extLst>
              <a:ext uri="{FF2B5EF4-FFF2-40B4-BE49-F238E27FC236}">
                <a16:creationId xmlns:a16="http://schemas.microsoft.com/office/drawing/2014/main" id="{F13BCD05-7EFD-4312-8F3C-4145F2417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4" y="372492"/>
            <a:ext cx="3571850" cy="2218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card, Travel Blank Card Isolated On Background. Modern Graphic ...">
            <a:extLst>
              <a:ext uri="{FF2B5EF4-FFF2-40B4-BE49-F238E27FC236}">
                <a16:creationId xmlns:a16="http://schemas.microsoft.com/office/drawing/2014/main" id="{2C55EE22-13CC-4FCE-926E-30F03F4A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351382"/>
            <a:ext cx="2862889" cy="20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lay word circle marked on a calendar Clipart | k21592212 ...">
            <a:extLst>
              <a:ext uri="{FF2B5EF4-FFF2-40B4-BE49-F238E27FC236}">
                <a16:creationId xmlns:a16="http://schemas.microsoft.com/office/drawing/2014/main" id="{BA45086C-6C22-4F08-BCEA-88C0A21B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9" y="3685032"/>
            <a:ext cx="3199638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1 Postwar Illustrations, Royalty-Free Vector Graphics &amp; Clip Art ...">
            <a:extLst>
              <a:ext uri="{FF2B5EF4-FFF2-40B4-BE49-F238E27FC236}">
                <a16:creationId xmlns:a16="http://schemas.microsoft.com/office/drawing/2014/main" id="{07984C5B-B27E-4F02-A744-BF357395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9" y="3570797"/>
            <a:ext cx="3284462" cy="2295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lth Tip: The 'Wall Test' For Good Posture - Comprehensive ...">
            <a:extLst>
              <a:ext uri="{FF2B5EF4-FFF2-40B4-BE49-F238E27FC236}">
                <a16:creationId xmlns:a16="http://schemas.microsoft.com/office/drawing/2014/main" id="{EB30A66D-4F28-42FB-9A71-64B672FE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41" y="311745"/>
            <a:ext cx="4259013" cy="22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ason-for-blog-post-date-change – ErrantScience">
            <a:extLst>
              <a:ext uri="{FF2B5EF4-FFF2-40B4-BE49-F238E27FC236}">
                <a16:creationId xmlns:a16="http://schemas.microsoft.com/office/drawing/2014/main" id="{8327815C-6736-46B7-8D76-5852CCCB7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89" y="3878745"/>
            <a:ext cx="3623353" cy="19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A4815-2619-4F51-8345-6AF4BCEBF4B3}"/>
              </a:ext>
            </a:extLst>
          </p:cNvPr>
          <p:cNvSpPr txBox="1"/>
          <p:nvPr/>
        </p:nvSpPr>
        <p:spPr>
          <a:xfrm>
            <a:off x="0" y="2394987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script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4257358" y="2389302"/>
            <a:ext cx="3815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natal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101917" y="5869875"/>
            <a:ext cx="3497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erior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3790950" y="5869875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modern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308344" y="2389302"/>
            <a:ext cx="349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erity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8001000" y="5869875"/>
            <a:ext cx="4409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master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Paper clip art free vector in encapsulated postscript image 0 ...">
            <a:extLst>
              <a:ext uri="{FF2B5EF4-FFF2-40B4-BE49-F238E27FC236}">
                <a16:creationId xmlns:a16="http://schemas.microsoft.com/office/drawing/2014/main" id="{1F95B67C-1D43-4352-82D3-5FA82E82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3" y="360477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stnatal Depression – It's Not “Just Baby Blues” - Centre of ...">
            <a:extLst>
              <a:ext uri="{FF2B5EF4-FFF2-40B4-BE49-F238E27FC236}">
                <a16:creationId xmlns:a16="http://schemas.microsoft.com/office/drawing/2014/main" id="{A889432A-DC40-414A-A300-6B396E3D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82" y="360477"/>
            <a:ext cx="3127305" cy="2028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sterity Clipart | Clipart Panda - Free Clipart Images">
            <a:extLst>
              <a:ext uri="{FF2B5EF4-FFF2-40B4-BE49-F238E27FC236}">
                <a16:creationId xmlns:a16="http://schemas.microsoft.com/office/drawing/2014/main" id="{55C1BF28-153D-4DC1-9364-744E8ED1E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21" y="360477"/>
            <a:ext cx="2745295" cy="20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sterior view of the external anatomy of a male person (head ...">
            <a:extLst>
              <a:ext uri="{FF2B5EF4-FFF2-40B4-BE49-F238E27FC236}">
                <a16:creationId xmlns:a16="http://schemas.microsoft.com/office/drawing/2014/main" id="{92391FAF-FF3A-4279-A954-7CF247C85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78" y="3429000"/>
            <a:ext cx="1245939" cy="26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stmodern Design: What is it and Why is it Popular? - NewHomeSource">
            <a:extLst>
              <a:ext uri="{FF2B5EF4-FFF2-40B4-BE49-F238E27FC236}">
                <a16:creationId xmlns:a16="http://schemas.microsoft.com/office/drawing/2014/main" id="{29B56D83-7FEC-4BE8-A482-B570B3D5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59" y="4034368"/>
            <a:ext cx="3256647" cy="1829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ecome a Postmaster | Education and Career Roadmap (page 2)">
            <a:extLst>
              <a:ext uri="{FF2B5EF4-FFF2-40B4-BE49-F238E27FC236}">
                <a16:creationId xmlns:a16="http://schemas.microsoft.com/office/drawing/2014/main" id="{558D759D-D916-499E-B104-4C99876E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53" y="3963342"/>
            <a:ext cx="3394371" cy="190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0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AA4815-2619-4F51-8345-6AF4BCEBF4B3}"/>
              </a:ext>
            </a:extLst>
          </p:cNvPr>
          <p:cNvSpPr txBox="1"/>
          <p:nvPr/>
        </p:nvSpPr>
        <p:spPr>
          <a:xfrm>
            <a:off x="0" y="2394987"/>
            <a:ext cx="425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humous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47DA7B-80BE-4802-8B9B-2E0A8D6CBE41}"/>
              </a:ext>
            </a:extLst>
          </p:cNvPr>
          <p:cNvSpPr txBox="1"/>
          <p:nvPr/>
        </p:nvSpPr>
        <p:spPr>
          <a:xfrm>
            <a:off x="3967321" y="2394987"/>
            <a:ext cx="4257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mortem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5D1671-B303-4FCB-84E4-79DA1EDB8F24}"/>
              </a:ext>
            </a:extLst>
          </p:cNvPr>
          <p:cNvSpPr txBox="1"/>
          <p:nvPr/>
        </p:nvSpPr>
        <p:spPr>
          <a:xfrm>
            <a:off x="-116842" y="5900652"/>
            <a:ext cx="4574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ponement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5E72DBE-2806-4E7F-9DAB-0CDFB9FB88EB}"/>
              </a:ext>
            </a:extLst>
          </p:cNvPr>
          <p:cNvSpPr txBox="1"/>
          <p:nvPr/>
        </p:nvSpPr>
        <p:spPr>
          <a:xfrm>
            <a:off x="4458016" y="5844868"/>
            <a:ext cx="461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graduate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A34C635-0427-49B1-9179-CE92821C3346}"/>
              </a:ext>
            </a:extLst>
          </p:cNvPr>
          <p:cNvSpPr txBox="1"/>
          <p:nvPr/>
        </p:nvSpPr>
        <p:spPr>
          <a:xfrm>
            <a:off x="8346444" y="1682096"/>
            <a:ext cx="349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-operative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66ED0C0-3FC5-4475-8F54-C250FD2C7BC3}"/>
              </a:ext>
            </a:extLst>
          </p:cNvPr>
          <p:cNvSpPr txBox="1"/>
          <p:nvPr/>
        </p:nvSpPr>
        <p:spPr>
          <a:xfrm>
            <a:off x="8067675" y="5175904"/>
            <a:ext cx="4409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-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haste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POSTEROUS IS POSTHUMOUS | Melancholia and The Infinite Neurocritic">
            <a:extLst>
              <a:ext uri="{FF2B5EF4-FFF2-40B4-BE49-F238E27FC236}">
                <a16:creationId xmlns:a16="http://schemas.microsoft.com/office/drawing/2014/main" id="{4ACBAE3A-BCD0-4B3F-90F6-594FB5B0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52" y="644052"/>
            <a:ext cx="1527018" cy="1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utopsy Stock Illustrations – 1,110 Autopsy Stock Illustrations ...">
            <a:extLst>
              <a:ext uri="{FF2B5EF4-FFF2-40B4-BE49-F238E27FC236}">
                <a16:creationId xmlns:a16="http://schemas.microsoft.com/office/drawing/2014/main" id="{C814CB43-0E63-4232-8237-C31BE8A9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1035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finitions of postoperative complications can save lives ...">
            <a:extLst>
              <a:ext uri="{FF2B5EF4-FFF2-40B4-BE49-F238E27FC236}">
                <a16:creationId xmlns:a16="http://schemas.microsoft.com/office/drawing/2014/main" id="{3895E215-5E72-4226-9B58-468CBCCB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500" y="112436"/>
            <a:ext cx="3183036" cy="1738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stponement Stock Illustrations – 125 Postponement Stock ...">
            <a:extLst>
              <a:ext uri="{FF2B5EF4-FFF2-40B4-BE49-F238E27FC236}">
                <a16:creationId xmlns:a16="http://schemas.microsoft.com/office/drawing/2014/main" id="{93DC4DE5-06DE-48C2-A661-342BF590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" y="4509234"/>
            <a:ext cx="4020689" cy="13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duate , Student Postgraduate diploma Course Academic degree ...">
            <a:extLst>
              <a:ext uri="{FF2B5EF4-FFF2-40B4-BE49-F238E27FC236}">
                <a16:creationId xmlns:a16="http://schemas.microsoft.com/office/drawing/2014/main" id="{B9C3351B-519F-4113-867B-0F9783A4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73" y="3433023"/>
            <a:ext cx="2222454" cy="2222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st Haste Stock Illustrations, Cliparts And Royalty Free Post ...">
            <a:extLst>
              <a:ext uri="{FF2B5EF4-FFF2-40B4-BE49-F238E27FC236}">
                <a16:creationId xmlns:a16="http://schemas.microsoft.com/office/drawing/2014/main" id="{FBC29019-9FB0-4830-BF73-584B33EA3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007" y="3164428"/>
            <a:ext cx="2222454" cy="22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29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7F50F0-E8AF-4E63-99D3-92439A32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56" y="248275"/>
            <a:ext cx="2095856" cy="13040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AFF5CC-4564-4E67-A67A-FD3BFD898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3" y="350344"/>
            <a:ext cx="1432685" cy="103336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EE0E1BF-577E-4CD0-8A9B-64FCAFB27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112" y="248275"/>
            <a:ext cx="2474241" cy="13009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034FD44-08B1-466D-816C-13F6FA834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970" y="221719"/>
            <a:ext cx="2095856" cy="142518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7F0078B-4453-4ABB-8970-812132FA1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821" y="229340"/>
            <a:ext cx="2043015" cy="142518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4458F4-9A5C-4F3B-9DE8-87B3C6D21D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9289" y="507659"/>
            <a:ext cx="1636814" cy="88454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E515916-6143-4B44-BA93-2E0E54385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184" y="2419369"/>
            <a:ext cx="1540090" cy="13823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B287FC2-73CE-46F3-9399-FB84CEF0EF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88951" y="2447660"/>
            <a:ext cx="2004129" cy="13009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FED2B95-0A00-4356-BB9B-7C0C6228C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098" y="2476791"/>
            <a:ext cx="1696268" cy="1267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D556F7-CE18-49DC-9926-DB082F5F47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9466" y="2403460"/>
            <a:ext cx="633170" cy="134083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A6CDCDC-34FA-45C2-BBCA-1F65FC7301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8096" y="2529499"/>
            <a:ext cx="2213435" cy="124350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A817DB4-4268-46B3-BC9C-533C915F18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1556" y="2553640"/>
            <a:ext cx="1988194" cy="111367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4CAFA37-878D-46C4-B2FC-E870497948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5504" y="4486850"/>
            <a:ext cx="1230245" cy="140179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A8B42E1D-157F-422A-BD1D-16C9B85089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3713" y="4546795"/>
            <a:ext cx="1536558" cy="1536558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284E80AF-DE2E-47DA-B8DD-694ABB82323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7682" y="4641440"/>
            <a:ext cx="2310996" cy="126617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ABC821A8-D986-4432-99C3-2D4BAAEAF4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48297" y="4782012"/>
            <a:ext cx="2304409" cy="761153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C1E37946-F590-4ACB-A818-BA9A65AD535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51536" y="4600833"/>
            <a:ext cx="1424567" cy="142848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DB52818E-14F5-4550-8B47-C42044D007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59657" y="4538037"/>
            <a:ext cx="1688083" cy="16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&lt;post-&gt;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4CA8A6-EEF9-4251-9914-CCA4F9E98577}"/>
              </a:ext>
            </a:extLst>
          </p:cNvPr>
          <p:cNvSpPr txBox="1"/>
          <p:nvPr/>
        </p:nvSpPr>
        <p:spPr>
          <a:xfrm>
            <a:off x="264160" y="233680"/>
            <a:ext cx="45821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fair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active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responsible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way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dis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appear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il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logical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correct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lock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mid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E8EA6E-BB8D-4107-BF97-44C2AAE6D319}"/>
              </a:ext>
            </a:extLst>
          </p:cNvPr>
          <p:cNvSpPr txBox="1"/>
          <p:nvPr/>
        </p:nvSpPr>
        <p:spPr>
          <a:xfrm>
            <a:off x="6096000" y="398272"/>
            <a:ext cx="458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im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probable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semi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circle</a:t>
            </a:r>
          </a:p>
          <a:p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589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9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54496C-9797-4987-903B-3A8FF85B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87" y="2957665"/>
            <a:ext cx="3204154" cy="33463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C40EB-F999-4572-BE4E-D4A0539E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40" y="2957665"/>
            <a:ext cx="4994591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13854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95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75364" y="560881"/>
            <a:ext cx="11761940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latin typeface="+mj-lt"/>
                <a:ea typeface="+mj-ea"/>
                <a:cs typeface="+mj-cs"/>
              </a:rPr>
              <a:t>The author added a postscript at the end of the book</a:t>
            </a: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54496C-9797-4987-903B-3A8FF85B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87" y="2957665"/>
            <a:ext cx="3204154" cy="334637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8DC40EB-F999-4572-BE4E-D4A0539E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340" y="2957665"/>
            <a:ext cx="4994591" cy="33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52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prefixes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D604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C9D6B2-B88A-4D2B-8219-F44B11C2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0" r="13975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51367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5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D604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C9D6B2-B88A-4D2B-8219-F44B11C2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0" r="13975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7293817" y="2338388"/>
            <a:ext cx="4099607" cy="367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000" b="1" dirty="0"/>
              <a:t>“My son is a postgraduate student,” the woman said proudly.</a:t>
            </a:r>
            <a:endParaRPr kumimoji="1"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417055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001C5F-9325-4AD2-880F-09A1AB461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5" r="2" b="2146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10C55B-C350-45AE-A803-CEE30D07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24" r="-2" b="2949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7282525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art critic hates postmodernist paintings.</a:t>
            </a:r>
            <a:endParaRPr kumimoji="1" lang="en-US" altLang="ja-JP" sz="40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A001C5F-9325-4AD2-880F-09A1AB4610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5" r="2" b="2146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10C55B-C350-45AE-A803-CEE30D072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24" r="-2" b="2949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433705"/>
      </p:ext>
    </p:extLst>
  </p:cSld>
  <p:clrMapOvr>
    <a:masterClrMapping/>
  </p:clrMapOvr>
  <p:transition spd="slow">
    <p:comb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706120" y="290701"/>
            <a:ext cx="10779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afraid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pleasant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un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popular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please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comfort</a:t>
            </a: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dis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approve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30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E8641F-7BA2-456D-A73C-4A878BE7A37A}"/>
              </a:ext>
            </a:extLst>
          </p:cNvPr>
          <p:cNvSpPr txBox="1"/>
          <p:nvPr/>
        </p:nvSpPr>
        <p:spPr>
          <a:xfrm>
            <a:off x="2849880" y="1885821"/>
            <a:ext cx="6060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</a:t>
            </a:r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super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man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super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market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03091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club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tennis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is postponing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match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tomorrow’s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879600" y="182880"/>
            <a:ext cx="1019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tennis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club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</a:t>
            </a:r>
            <a:r>
              <a:rPr kumimoji="1"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postponing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tomorrow’s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match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714634" y="1191344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postpone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postscript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posterity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B1A352-4EBC-4141-90F3-227DBBCC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1" y="2917014"/>
            <a:ext cx="3200677" cy="217646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7B84B7-7429-47C3-92CE-CDADB05C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98" y="2558143"/>
            <a:ext cx="3206774" cy="33469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DC387E9-4855-459E-860D-3BB442AA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33" y="3038945"/>
            <a:ext cx="2749534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4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380BEC-C914-44A8-B810-5172F2E8048C}"/>
              </a:ext>
            </a:extLst>
          </p:cNvPr>
          <p:cNvSpPr txBox="1"/>
          <p:nvPr/>
        </p:nvSpPr>
        <p:spPr>
          <a:xfrm>
            <a:off x="894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pone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297D5-245E-4DBC-B584-4370FBA30BD5}"/>
              </a:ext>
            </a:extLst>
          </p:cNvPr>
          <p:cNvSpPr txBox="1"/>
          <p:nvPr/>
        </p:nvSpPr>
        <p:spPr>
          <a:xfrm>
            <a:off x="4450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script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67BDC1-E640-4417-8226-1D1D475601D8}"/>
              </a:ext>
            </a:extLst>
          </p:cNvPr>
          <p:cNvSpPr txBox="1"/>
          <p:nvPr/>
        </p:nvSpPr>
        <p:spPr>
          <a:xfrm>
            <a:off x="8006080" y="1056640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post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erity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B1A352-4EBC-4141-90F3-227DBBCC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61" y="2917014"/>
            <a:ext cx="3200677" cy="217646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F7B84B7-7429-47C3-92CE-CDADB05C4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98" y="2558143"/>
            <a:ext cx="3206774" cy="334699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DC387E9-4855-459E-860D-3BB442AA9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233" y="3038945"/>
            <a:ext cx="2749534" cy="205453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E34276-EAFB-4093-B4A2-BCD13CB27BCB}"/>
              </a:ext>
            </a:extLst>
          </p:cNvPr>
          <p:cNvSpPr txBox="1"/>
          <p:nvPr/>
        </p:nvSpPr>
        <p:spPr>
          <a:xfrm>
            <a:off x="3464560" y="5905137"/>
            <a:ext cx="509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after, behind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8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6970</TotalTime>
  <Words>205</Words>
  <Application>Microsoft Office PowerPoint</Application>
  <PresentationFormat>ワイド画面</PresentationFormat>
  <Paragraphs>114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游ゴシック</vt:lpstr>
      <vt:lpstr>游ゴシック Light</vt:lpstr>
      <vt:lpstr>Arial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505</cp:revision>
  <cp:lastPrinted>2021-12-07T22:02:39Z</cp:lastPrinted>
  <dcterms:created xsi:type="dcterms:W3CDTF">2020-10-31T02:23:16Z</dcterms:created>
  <dcterms:modified xsi:type="dcterms:W3CDTF">2021-12-08T08:58:16Z</dcterms:modified>
</cp:coreProperties>
</file>