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8" r:id="rId2"/>
    <p:sldId id="1766" r:id="rId3"/>
    <p:sldId id="1896" r:id="rId4"/>
    <p:sldId id="1902" r:id="rId5"/>
    <p:sldId id="1903" r:id="rId6"/>
    <p:sldId id="1904" r:id="rId7"/>
    <p:sldId id="1905" r:id="rId8"/>
    <p:sldId id="1897" r:id="rId9"/>
    <p:sldId id="1895" r:id="rId10"/>
    <p:sldId id="1909" r:id="rId11"/>
    <p:sldId id="1908" r:id="rId12"/>
    <p:sldId id="1907" r:id="rId13"/>
    <p:sldId id="1906" r:id="rId14"/>
    <p:sldId id="1900" r:id="rId15"/>
    <p:sldId id="1201" r:id="rId16"/>
    <p:sldId id="1198" r:id="rId17"/>
    <p:sldId id="1202" r:id="rId18"/>
    <p:sldId id="1901" r:id="rId19"/>
    <p:sldId id="1893" r:id="rId20"/>
    <p:sldId id="1915" r:id="rId21"/>
    <p:sldId id="1745" r:id="rId22"/>
    <p:sldId id="1697" r:id="rId23"/>
    <p:sldId id="1910" r:id="rId24"/>
    <p:sldId id="1911" r:id="rId25"/>
    <p:sldId id="1912" r:id="rId26"/>
    <p:sldId id="1913" r:id="rId27"/>
    <p:sldId id="1914" r:id="rId28"/>
    <p:sldId id="339" r:id="rId29"/>
    <p:sldId id="340" r:id="rId30"/>
    <p:sldId id="341" r:id="rId31"/>
    <p:sldId id="342" r:id="rId32"/>
    <p:sldId id="391" r:id="rId33"/>
  </p:sldIdLst>
  <p:sldSz cx="12192000" cy="6858000"/>
  <p:notesSz cx="6858000" cy="99456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66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E171933-4619-4E11-9A3F-F7608DF75F80}" styleName="中間スタイル 1 - アクセント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0A1B5D5-9B99-4C35-A422-299274C87663}" styleName="中間スタイル 1 - アクセント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D083AE6-46FA-4A59-8FB0-9F97EB10719F}" styleName="淡色スタイル 3 - アクセント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136" autoAdjust="0"/>
    <p:restoredTop sz="94660"/>
  </p:normalViewPr>
  <p:slideViewPr>
    <p:cSldViewPr snapToGrid="0">
      <p:cViewPr varScale="1">
        <p:scale>
          <a:sx n="63" d="100"/>
          <a:sy n="63" d="100"/>
        </p:scale>
        <p:origin x="920" y="5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99012"/>
          </a:xfrm>
          <a:prstGeom prst="rect">
            <a:avLst/>
          </a:prstGeom>
        </p:spPr>
        <p:txBody>
          <a:bodyPr vert="horz" lIns="96007" tIns="48003" rIns="96007" bIns="48003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6" y="0"/>
            <a:ext cx="2971800" cy="499012"/>
          </a:xfrm>
          <a:prstGeom prst="rect">
            <a:avLst/>
          </a:prstGeom>
        </p:spPr>
        <p:txBody>
          <a:bodyPr vert="horz" lIns="96007" tIns="48003" rIns="96007" bIns="48003" rtlCol="0"/>
          <a:lstStyle>
            <a:lvl1pPr algn="r">
              <a:defRPr sz="1300"/>
            </a:lvl1pPr>
          </a:lstStyle>
          <a:p>
            <a:fld id="{326545DF-9F6E-4685-85DF-8773BCFBCDED}" type="datetimeFigureOut">
              <a:rPr kumimoji="1" lang="ja-JP" altLang="en-US" smtClean="0"/>
              <a:t>2021/6/30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007" tIns="48003" rIns="96007" bIns="48003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786363"/>
            <a:ext cx="5486400" cy="3916114"/>
          </a:xfrm>
          <a:prstGeom prst="rect">
            <a:avLst/>
          </a:prstGeom>
        </p:spPr>
        <p:txBody>
          <a:bodyPr vert="horz" lIns="96007" tIns="48003" rIns="96007" bIns="48003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46679"/>
            <a:ext cx="2971800" cy="499011"/>
          </a:xfrm>
          <a:prstGeom prst="rect">
            <a:avLst/>
          </a:prstGeom>
        </p:spPr>
        <p:txBody>
          <a:bodyPr vert="horz" lIns="96007" tIns="48003" rIns="96007" bIns="48003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6" y="9446679"/>
            <a:ext cx="2971800" cy="499011"/>
          </a:xfrm>
          <a:prstGeom prst="rect">
            <a:avLst/>
          </a:prstGeom>
        </p:spPr>
        <p:txBody>
          <a:bodyPr vert="horz" lIns="96007" tIns="48003" rIns="96007" bIns="48003" rtlCol="0" anchor="b"/>
          <a:lstStyle>
            <a:lvl1pPr algn="r">
              <a:defRPr sz="1300"/>
            </a:lvl1pPr>
          </a:lstStyle>
          <a:p>
            <a:fld id="{AB7ADB04-7260-47C8-9890-C6F9A93CA5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2564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68397C-2C32-4011-84A7-DC1B6A946D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AE48B79-36AD-4489-8AD3-C3B9A106E6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568039F-4A6D-4C5E-AD95-8D4195D65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2021/6/30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7C8B12F-8E44-444F-8A41-F6FBB2703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9E62387-E784-495E-9AA7-F48ED0480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5939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3347FE8-50ED-433E-8D38-15BF0E314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91FF0DD-2129-4C94-B0E6-193784F828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48B4F95-A559-43C5-9FFE-00C7182DB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2021/6/30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2120120-4E71-42C1-B203-64288B4BE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65E25C8-B09C-4F93-BF2F-CD3B719B6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4395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55785640-10FC-455F-A3DC-90FEF43B20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471343C-F85C-4D16-A0AE-61412C6594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1EADDC8-26DD-422D-9D85-C7F1631BA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2021/6/30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91D08E8-BB8B-48F1-9F09-94FE4C31A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71179E7-E1DD-43F1-800D-25437EAD9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163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539C1E5-E3CB-4C27-8CEB-2476A6940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6FB255B-2F7F-443E-AA19-2051928CC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2CF8015-6CEB-4EDE-B297-92853A07A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2021/6/30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FE7546D-C0F1-4FC4-80EA-35C32E94C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1FD920B-18AE-4839-ADCD-96B531D41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697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4D61D29-1C92-4B99-8832-EDA347851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C409E44-BCD1-4ED9-858F-C374093AD9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67F9934-2C78-429B-B871-4F30667AF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2021/6/30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6A26DFD-141C-46B9-91B4-838461107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99A5ADF-81F4-438C-A49D-0A26C848C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1559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398E6F2-A7AF-49FA-984C-B6A0E535A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EE69A62-E9B3-4BDE-ADDD-6E2ABA4AE5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83A7A64-3559-4CA1-96B3-F4873681B1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A5BFE5B-624E-4B47-8D47-028E8FD9D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2021/6/30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83C7BE1-F3B5-469E-878E-B1C47BDCD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193A324-B03A-4BF6-900A-371BDC6E0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3131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0BA964-7EBA-4B0F-AFFC-42B847CD0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8FE13BC-1E03-4901-827B-59CA66022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E5A3680-BEC4-45C0-A1C9-AD3B29A4B1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06342608-9BD2-42E6-B207-190E8AB1D6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699AD0E1-22EE-4CDA-9D83-7FAF2AC834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36D72FEC-E6AC-4376-AD78-69AAC99F2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2021/6/30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EA425869-B9DB-44A4-B196-F58A54E0D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5202E07F-7E07-4EFC-AF4C-99798EDCB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8615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3374B05-B301-44B6-9869-3A46ED9D3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5DE0BC0-CD85-49FA-AB87-F5255585C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2021/6/30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CF6AECA-9DFC-41E3-B676-646157B86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338E33C-A095-4A72-A0EA-E79EA1FEE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1469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3C2AD023-D52A-490E-B33D-A52A328C8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2021/6/30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4ECAB34-4F34-4408-8A06-D0383FF30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4C0522A-2F27-4E77-8945-D38F53419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3959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7DCAC17-D9FD-4146-BFB4-9D150C71E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37B8D0A-8AF1-42FB-AF22-4AE24B6D3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687CC7B-F25C-4376-8ADA-E99A946099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584BF5D-D2DA-4356-872A-968381817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2021/6/30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3AAA162-71DF-4875-A45A-919DB0158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D59F516-FCA8-4B1F-BE12-3E8A7C11C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4354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3945F1-DCE6-4251-AD0E-E373A23F3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AC42E17B-C3F1-4CBC-9ADD-4744A84D62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6FA6219-C012-46E2-8E48-61CA9E0D21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921C6E2-D972-4178-B5ED-50C8867AA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2021/6/30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0B3E9CF-6B1D-4AEA-876E-DF6C5DED9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C679DA2-4B69-412D-8121-347F3C83A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8596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85789F0A-6356-445C-A360-AD4875291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7B0C542-D9CB-40BC-9D43-FE1199A7C9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09B0938-EAA7-4AF8-ACDB-B6E1CAC61E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05914-A971-4ECC-BA43-24A68543B2D1}" type="datetimeFigureOut">
              <a:rPr kumimoji="1" lang="ja-JP" altLang="en-US" smtClean="0"/>
              <a:t>2021/6/30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4DE8794-5E1E-4E9D-B83A-09F0DFC789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5375038-2F0E-4ACD-BCEE-EF2B83F347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9906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18.png"/><Relationship Id="rId18" Type="http://schemas.openxmlformats.org/officeDocument/2006/relationships/image" Target="../media/image31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30.pn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28.png"/><Relationship Id="rId19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27.png"/><Relationship Id="rId1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3" name="Rectangle 82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AF4A955-7387-46CD-8BB8-2877E7093730}"/>
              </a:ext>
            </a:extLst>
          </p:cNvPr>
          <p:cNvSpPr txBox="1"/>
          <p:nvPr/>
        </p:nvSpPr>
        <p:spPr>
          <a:xfrm>
            <a:off x="643278" y="661975"/>
            <a:ext cx="5863518" cy="35735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Jolly Grammar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5a-5</a:t>
            </a:r>
          </a:p>
        </p:txBody>
      </p:sp>
      <p:sp>
        <p:nvSpPr>
          <p:cNvPr id="85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CE14203-E6DC-4C1F-80DB-E349827DB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3273" y="816030"/>
            <a:ext cx="4194262" cy="555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2551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ADA3EBF-73DC-4D76-A217-84C507DEFBFB}"/>
              </a:ext>
            </a:extLst>
          </p:cNvPr>
          <p:cNvSpPr txBox="1"/>
          <p:nvPr/>
        </p:nvSpPr>
        <p:spPr>
          <a:xfrm>
            <a:off x="1127760" y="1808480"/>
            <a:ext cx="41960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important</a:t>
            </a:r>
          </a:p>
          <a:p>
            <a:pPr algn="r"/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assistant</a:t>
            </a:r>
          </a:p>
          <a:p>
            <a:pPr algn="r"/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gnore</a:t>
            </a:r>
          </a:p>
          <a:p>
            <a:pPr algn="r"/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guide</a:t>
            </a:r>
            <a:endParaRPr kumimoji="1" lang="ja-JP" altLang="en-US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E994CA2-2691-48E8-AADC-982084101EF7}"/>
              </a:ext>
            </a:extLst>
          </p:cNvPr>
          <p:cNvSpPr txBox="1"/>
          <p:nvPr/>
        </p:nvSpPr>
        <p:spPr>
          <a:xfrm>
            <a:off x="6004560" y="1808480"/>
            <a:ext cx="5608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import</a:t>
            </a:r>
            <a:r>
              <a:rPr lang="en-US" altLang="ja-JP" sz="54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ance</a:t>
            </a:r>
          </a:p>
        </p:txBody>
      </p:sp>
    </p:spTree>
    <p:extLst>
      <p:ext uri="{BB962C8B-B14F-4D97-AF65-F5344CB8AC3E}">
        <p14:creationId xmlns:p14="http://schemas.microsoft.com/office/powerpoint/2010/main" val="38165419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ADA3EBF-73DC-4D76-A217-84C507DEFBFB}"/>
              </a:ext>
            </a:extLst>
          </p:cNvPr>
          <p:cNvSpPr txBox="1"/>
          <p:nvPr/>
        </p:nvSpPr>
        <p:spPr>
          <a:xfrm>
            <a:off x="1127760" y="1808480"/>
            <a:ext cx="41960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important</a:t>
            </a:r>
          </a:p>
          <a:p>
            <a:pPr algn="r"/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assistant</a:t>
            </a:r>
          </a:p>
          <a:p>
            <a:pPr algn="r"/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gnore</a:t>
            </a:r>
          </a:p>
          <a:p>
            <a:pPr algn="r"/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guide</a:t>
            </a:r>
            <a:endParaRPr kumimoji="1" lang="ja-JP" altLang="en-US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E994CA2-2691-48E8-AADC-982084101EF7}"/>
              </a:ext>
            </a:extLst>
          </p:cNvPr>
          <p:cNvSpPr txBox="1"/>
          <p:nvPr/>
        </p:nvSpPr>
        <p:spPr>
          <a:xfrm>
            <a:off x="6004560" y="1808480"/>
            <a:ext cx="56083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import</a:t>
            </a:r>
            <a:r>
              <a:rPr lang="en-US" altLang="ja-JP" sz="54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ance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assist</a:t>
            </a:r>
            <a:r>
              <a:rPr lang="en-US" altLang="ja-JP" sz="54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ance</a:t>
            </a:r>
          </a:p>
        </p:txBody>
      </p:sp>
    </p:spTree>
    <p:extLst>
      <p:ext uri="{BB962C8B-B14F-4D97-AF65-F5344CB8AC3E}">
        <p14:creationId xmlns:p14="http://schemas.microsoft.com/office/powerpoint/2010/main" val="3063275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ADA3EBF-73DC-4D76-A217-84C507DEFBFB}"/>
              </a:ext>
            </a:extLst>
          </p:cNvPr>
          <p:cNvSpPr txBox="1"/>
          <p:nvPr/>
        </p:nvSpPr>
        <p:spPr>
          <a:xfrm>
            <a:off x="1127760" y="1808480"/>
            <a:ext cx="41960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important</a:t>
            </a:r>
          </a:p>
          <a:p>
            <a:pPr algn="r"/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assistant</a:t>
            </a:r>
          </a:p>
          <a:p>
            <a:pPr algn="r"/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gnore</a:t>
            </a:r>
          </a:p>
          <a:p>
            <a:pPr algn="r"/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guide</a:t>
            </a:r>
            <a:endParaRPr kumimoji="1" lang="ja-JP" altLang="en-US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E994CA2-2691-48E8-AADC-982084101EF7}"/>
              </a:ext>
            </a:extLst>
          </p:cNvPr>
          <p:cNvSpPr txBox="1"/>
          <p:nvPr/>
        </p:nvSpPr>
        <p:spPr>
          <a:xfrm>
            <a:off x="6004560" y="1808480"/>
            <a:ext cx="56083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import</a:t>
            </a:r>
            <a:r>
              <a:rPr lang="en-US" altLang="ja-JP" sz="54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ance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assist</a:t>
            </a:r>
            <a:r>
              <a:rPr lang="en-US" altLang="ja-JP" sz="54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ance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gnor</a:t>
            </a:r>
            <a:r>
              <a:rPr kumimoji="1" lang="en-US" altLang="ja-JP" sz="54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ance</a:t>
            </a:r>
          </a:p>
        </p:txBody>
      </p:sp>
    </p:spTree>
    <p:extLst>
      <p:ext uri="{BB962C8B-B14F-4D97-AF65-F5344CB8AC3E}">
        <p14:creationId xmlns:p14="http://schemas.microsoft.com/office/powerpoint/2010/main" val="38511560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ADA3EBF-73DC-4D76-A217-84C507DEFBFB}"/>
              </a:ext>
            </a:extLst>
          </p:cNvPr>
          <p:cNvSpPr txBox="1"/>
          <p:nvPr/>
        </p:nvSpPr>
        <p:spPr>
          <a:xfrm>
            <a:off x="1127760" y="1808480"/>
            <a:ext cx="41960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important</a:t>
            </a:r>
          </a:p>
          <a:p>
            <a:pPr algn="r"/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assistant</a:t>
            </a:r>
          </a:p>
          <a:p>
            <a:pPr algn="r"/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gnore</a:t>
            </a:r>
          </a:p>
          <a:p>
            <a:pPr algn="r"/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guide</a:t>
            </a:r>
            <a:endParaRPr kumimoji="1" lang="ja-JP" altLang="en-US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E994CA2-2691-48E8-AADC-982084101EF7}"/>
              </a:ext>
            </a:extLst>
          </p:cNvPr>
          <p:cNvSpPr txBox="1"/>
          <p:nvPr/>
        </p:nvSpPr>
        <p:spPr>
          <a:xfrm>
            <a:off x="6004560" y="1808480"/>
            <a:ext cx="56083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import</a:t>
            </a:r>
            <a:r>
              <a:rPr lang="en-US" altLang="ja-JP" sz="54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ance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assist</a:t>
            </a:r>
            <a:r>
              <a:rPr lang="en-US" altLang="ja-JP" sz="54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ance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gnor</a:t>
            </a:r>
            <a:r>
              <a:rPr kumimoji="1" lang="en-US" altLang="ja-JP" sz="54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ance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guid</a:t>
            </a:r>
            <a:r>
              <a:rPr lang="en-US" altLang="ja-JP" sz="54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ance</a:t>
            </a:r>
            <a:endParaRPr kumimoji="1" lang="ja-JP" altLang="en-US" sz="54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0244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F12E7CC5-C78B-4EBD-9565-3FA00FAA6C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FF041B6-2F45-470C-A753-6CF7156D61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599" y="965199"/>
            <a:ext cx="3135746" cy="4927602"/>
          </a:xfrm>
          <a:prstGeom prst="rect">
            <a:avLst/>
          </a:prstGeom>
        </p:spPr>
      </p:pic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3A4529A5-F675-429F-8044-01372BB134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9992" y="0"/>
            <a:ext cx="7562008" cy="6858000"/>
          </a:xfrm>
          <a:custGeom>
            <a:avLst/>
            <a:gdLst>
              <a:gd name="connsiteX0" fmla="*/ 7529613 w 7529613"/>
              <a:gd name="connsiteY0" fmla="*/ 0 h 6858000"/>
              <a:gd name="connsiteX1" fmla="*/ 1222331 w 7529613"/>
              <a:gd name="connsiteY1" fmla="*/ 0 h 6858000"/>
              <a:gd name="connsiteX2" fmla="*/ 1126483 w 7529613"/>
              <a:gd name="connsiteY2" fmla="*/ 148742 h 6858000"/>
              <a:gd name="connsiteX3" fmla="*/ 767554 w 7529613"/>
              <a:gd name="connsiteY3" fmla="*/ 819975 h 6858000"/>
              <a:gd name="connsiteX4" fmla="*/ 742103 w 7529613"/>
              <a:gd name="connsiteY4" fmla="*/ 854514 h 6858000"/>
              <a:gd name="connsiteX5" fmla="*/ 785881 w 7529613"/>
              <a:gd name="connsiteY5" fmla="*/ 750263 h 6858000"/>
              <a:gd name="connsiteX6" fmla="*/ 978978 w 7529613"/>
              <a:gd name="connsiteY6" fmla="*/ 331786 h 6858000"/>
              <a:gd name="connsiteX7" fmla="*/ 1155717 w 7529613"/>
              <a:gd name="connsiteY7" fmla="*/ 0 h 6858000"/>
              <a:gd name="connsiteX8" fmla="*/ 1098249 w 7529613"/>
              <a:gd name="connsiteY8" fmla="*/ 0 h 6858000"/>
              <a:gd name="connsiteX9" fmla="*/ 991458 w 7529613"/>
              <a:gd name="connsiteY9" fmla="*/ 196614 h 6858000"/>
              <a:gd name="connsiteX10" fmla="*/ 493941 w 7529613"/>
              <a:gd name="connsiteY10" fmla="*/ 1371196 h 6858000"/>
              <a:gd name="connsiteX11" fmla="*/ 46485 w 7529613"/>
              <a:gd name="connsiteY11" fmla="*/ 3331516 h 6858000"/>
              <a:gd name="connsiteX12" fmla="*/ 12252 w 7529613"/>
              <a:gd name="connsiteY12" fmla="*/ 4357388 h 6858000"/>
              <a:gd name="connsiteX13" fmla="*/ 170821 w 7529613"/>
              <a:gd name="connsiteY13" fmla="*/ 5552906 h 6858000"/>
              <a:gd name="connsiteX14" fmla="*/ 537265 w 7529613"/>
              <a:gd name="connsiteY14" fmla="*/ 6828295 h 6858000"/>
              <a:gd name="connsiteX15" fmla="*/ 549692 w 7529613"/>
              <a:gd name="connsiteY15" fmla="*/ 6858000 h 6858000"/>
              <a:gd name="connsiteX16" fmla="*/ 602234 w 7529613"/>
              <a:gd name="connsiteY16" fmla="*/ 6858000 h 6858000"/>
              <a:gd name="connsiteX17" fmla="*/ 595414 w 7529613"/>
              <a:gd name="connsiteY17" fmla="*/ 6841549 h 6858000"/>
              <a:gd name="connsiteX18" fmla="*/ 364260 w 7529613"/>
              <a:gd name="connsiteY18" fmla="*/ 6142729 h 6858000"/>
              <a:gd name="connsiteX19" fmla="*/ 213071 w 7529613"/>
              <a:gd name="connsiteY19" fmla="*/ 5513923 h 6858000"/>
              <a:gd name="connsiteX20" fmla="*/ 211290 w 7529613"/>
              <a:gd name="connsiteY20" fmla="*/ 5480401 h 6858000"/>
              <a:gd name="connsiteX21" fmla="*/ 311446 w 7529613"/>
              <a:gd name="connsiteY21" fmla="*/ 5830359 h 6858000"/>
              <a:gd name="connsiteX22" fmla="*/ 622963 w 7529613"/>
              <a:gd name="connsiteY22" fmla="*/ 6670527 h 6858000"/>
              <a:gd name="connsiteX23" fmla="*/ 710464 w 7529613"/>
              <a:gd name="connsiteY23" fmla="*/ 6858000 h 6858000"/>
              <a:gd name="connsiteX24" fmla="*/ 7529613 w 7529613"/>
              <a:gd name="connsiteY2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529613" h="6858000">
                <a:moveTo>
                  <a:pt x="7529613" y="0"/>
                </a:moveTo>
                <a:lnTo>
                  <a:pt x="1222331" y="0"/>
                </a:lnTo>
                <a:lnTo>
                  <a:pt x="1126483" y="148742"/>
                </a:lnTo>
                <a:cubicBezTo>
                  <a:pt x="995323" y="365513"/>
                  <a:pt x="876174" y="589569"/>
                  <a:pt x="767554" y="819975"/>
                </a:cubicBezTo>
                <a:cubicBezTo>
                  <a:pt x="762210" y="833492"/>
                  <a:pt x="753441" y="845393"/>
                  <a:pt x="742103" y="854514"/>
                </a:cubicBezTo>
                <a:cubicBezTo>
                  <a:pt x="756737" y="819849"/>
                  <a:pt x="770991" y="784928"/>
                  <a:pt x="785881" y="750263"/>
                </a:cubicBezTo>
                <a:cubicBezTo>
                  <a:pt x="846713" y="608712"/>
                  <a:pt x="910948" y="469145"/>
                  <a:pt x="978978" y="331786"/>
                </a:cubicBezTo>
                <a:lnTo>
                  <a:pt x="1155717" y="0"/>
                </a:lnTo>
                <a:lnTo>
                  <a:pt x="1098249" y="0"/>
                </a:lnTo>
                <a:lnTo>
                  <a:pt x="991458" y="196614"/>
                </a:lnTo>
                <a:cubicBezTo>
                  <a:pt x="797017" y="573253"/>
                  <a:pt x="633548" y="966066"/>
                  <a:pt x="493941" y="1371196"/>
                </a:cubicBezTo>
                <a:cubicBezTo>
                  <a:pt x="276630" y="2007265"/>
                  <a:pt x="126659" y="2664286"/>
                  <a:pt x="46485" y="3331516"/>
                </a:cubicBezTo>
                <a:cubicBezTo>
                  <a:pt x="4488" y="3672965"/>
                  <a:pt x="-14219" y="4013908"/>
                  <a:pt x="12252" y="4357388"/>
                </a:cubicBezTo>
                <a:cubicBezTo>
                  <a:pt x="43558" y="4758899"/>
                  <a:pt x="90773" y="5157998"/>
                  <a:pt x="170821" y="5552906"/>
                </a:cubicBezTo>
                <a:cubicBezTo>
                  <a:pt x="259109" y="5988893"/>
                  <a:pt x="378967" y="6414594"/>
                  <a:pt x="537265" y="6828295"/>
                </a:cubicBezTo>
                <a:lnTo>
                  <a:pt x="549692" y="6858000"/>
                </a:lnTo>
                <a:lnTo>
                  <a:pt x="602234" y="6858000"/>
                </a:lnTo>
                <a:lnTo>
                  <a:pt x="595414" y="6841549"/>
                </a:lnTo>
                <a:cubicBezTo>
                  <a:pt x="507884" y="6614016"/>
                  <a:pt x="431296" y="6380817"/>
                  <a:pt x="364260" y="6142729"/>
                </a:cubicBezTo>
                <a:cubicBezTo>
                  <a:pt x="305974" y="5935370"/>
                  <a:pt x="262958" y="5723695"/>
                  <a:pt x="213071" y="5513923"/>
                </a:cubicBezTo>
                <a:cubicBezTo>
                  <a:pt x="211892" y="5502788"/>
                  <a:pt x="211299" y="5491601"/>
                  <a:pt x="211290" y="5480401"/>
                </a:cubicBezTo>
                <a:cubicBezTo>
                  <a:pt x="247814" y="5607635"/>
                  <a:pt x="276958" y="5719759"/>
                  <a:pt x="311446" y="5830359"/>
                </a:cubicBezTo>
                <a:cubicBezTo>
                  <a:pt x="401357" y="6118381"/>
                  <a:pt x="505060" y="6398531"/>
                  <a:pt x="622963" y="6670527"/>
                </a:cubicBezTo>
                <a:lnTo>
                  <a:pt x="710464" y="6858000"/>
                </a:lnTo>
                <a:lnTo>
                  <a:pt x="7529613" y="6858000"/>
                </a:lnTo>
                <a:close/>
              </a:path>
            </a:pathLst>
          </a:custGeom>
          <a:solidFill>
            <a:schemeClr val="accent2"/>
          </a:solidFill>
          <a:ln w="6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61B7370-B14C-4EDB-A254-38C8FA6B0AAF}"/>
              </a:ext>
            </a:extLst>
          </p:cNvPr>
          <p:cNvSpPr txBox="1"/>
          <p:nvPr/>
        </p:nvSpPr>
        <p:spPr>
          <a:xfrm>
            <a:off x="5544767" y="793018"/>
            <a:ext cx="5649349" cy="409939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Spelling </a:t>
            </a:r>
            <a:r>
              <a:rPr lang="en-US" altLang="ja-JP" sz="66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List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&lt;</a:t>
            </a:r>
            <a:r>
              <a:rPr lang="en-US" altLang="ja-JP" sz="66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-</a:t>
            </a:r>
            <a:r>
              <a:rPr lang="en-US" altLang="ja-JP" sz="6600" b="1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ance</a:t>
            </a:r>
            <a:r>
              <a:rPr lang="en-US" altLang="ja-JP" sz="6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&gt;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66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6" name="sketch line">
            <a:extLst>
              <a:ext uri="{FF2B5EF4-FFF2-40B4-BE49-F238E27FC236}">
                <a16:creationId xmlns:a16="http://schemas.microsoft.com/office/drawing/2014/main" id="{63DAB858-5A0C-4AFF-AAC6-705EDF8DB7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17682" y="4043302"/>
            <a:ext cx="5303520" cy="18288"/>
          </a:xfrm>
          <a:custGeom>
            <a:avLst/>
            <a:gdLst>
              <a:gd name="connsiteX0" fmla="*/ 0 w 5303520"/>
              <a:gd name="connsiteY0" fmla="*/ 0 h 18288"/>
              <a:gd name="connsiteX1" fmla="*/ 556870 w 5303520"/>
              <a:gd name="connsiteY1" fmla="*/ 0 h 18288"/>
              <a:gd name="connsiteX2" fmla="*/ 1272845 w 5303520"/>
              <a:gd name="connsiteY2" fmla="*/ 0 h 18288"/>
              <a:gd name="connsiteX3" fmla="*/ 1882750 w 5303520"/>
              <a:gd name="connsiteY3" fmla="*/ 0 h 18288"/>
              <a:gd name="connsiteX4" fmla="*/ 2439619 w 5303520"/>
              <a:gd name="connsiteY4" fmla="*/ 0 h 18288"/>
              <a:gd name="connsiteX5" fmla="*/ 3155594 w 5303520"/>
              <a:gd name="connsiteY5" fmla="*/ 0 h 18288"/>
              <a:gd name="connsiteX6" fmla="*/ 3818534 w 5303520"/>
              <a:gd name="connsiteY6" fmla="*/ 0 h 18288"/>
              <a:gd name="connsiteX7" fmla="*/ 4481474 w 5303520"/>
              <a:gd name="connsiteY7" fmla="*/ 0 h 18288"/>
              <a:gd name="connsiteX8" fmla="*/ 5303520 w 5303520"/>
              <a:gd name="connsiteY8" fmla="*/ 0 h 18288"/>
              <a:gd name="connsiteX9" fmla="*/ 5303520 w 5303520"/>
              <a:gd name="connsiteY9" fmla="*/ 18288 h 18288"/>
              <a:gd name="connsiteX10" fmla="*/ 4746650 w 5303520"/>
              <a:gd name="connsiteY10" fmla="*/ 18288 h 18288"/>
              <a:gd name="connsiteX11" fmla="*/ 4242816 w 5303520"/>
              <a:gd name="connsiteY11" fmla="*/ 18288 h 18288"/>
              <a:gd name="connsiteX12" fmla="*/ 3526841 w 5303520"/>
              <a:gd name="connsiteY12" fmla="*/ 18288 h 18288"/>
              <a:gd name="connsiteX13" fmla="*/ 2969971 w 5303520"/>
              <a:gd name="connsiteY13" fmla="*/ 18288 h 18288"/>
              <a:gd name="connsiteX14" fmla="*/ 2253996 w 5303520"/>
              <a:gd name="connsiteY14" fmla="*/ 18288 h 18288"/>
              <a:gd name="connsiteX15" fmla="*/ 1484986 w 5303520"/>
              <a:gd name="connsiteY15" fmla="*/ 18288 h 18288"/>
              <a:gd name="connsiteX16" fmla="*/ 875081 w 5303520"/>
              <a:gd name="connsiteY16" fmla="*/ 18288 h 18288"/>
              <a:gd name="connsiteX17" fmla="*/ 0 w 5303520"/>
              <a:gd name="connsiteY17" fmla="*/ 18288 h 18288"/>
              <a:gd name="connsiteX18" fmla="*/ 0 w 530352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303520" h="18288" fill="none" extrusionOk="0">
                <a:moveTo>
                  <a:pt x="0" y="0"/>
                </a:moveTo>
                <a:cubicBezTo>
                  <a:pt x="191807" y="-19560"/>
                  <a:pt x="373092" y="14032"/>
                  <a:pt x="556870" y="0"/>
                </a:cubicBezTo>
                <a:cubicBezTo>
                  <a:pt x="740648" y="-14032"/>
                  <a:pt x="1109645" y="5886"/>
                  <a:pt x="1272845" y="0"/>
                </a:cubicBezTo>
                <a:cubicBezTo>
                  <a:pt x="1436045" y="-5886"/>
                  <a:pt x="1723352" y="-21940"/>
                  <a:pt x="1882750" y="0"/>
                </a:cubicBezTo>
                <a:cubicBezTo>
                  <a:pt x="2042148" y="21940"/>
                  <a:pt x="2308812" y="-23394"/>
                  <a:pt x="2439619" y="0"/>
                </a:cubicBezTo>
                <a:cubicBezTo>
                  <a:pt x="2570426" y="23394"/>
                  <a:pt x="2936980" y="-3315"/>
                  <a:pt x="3155594" y="0"/>
                </a:cubicBezTo>
                <a:cubicBezTo>
                  <a:pt x="3374208" y="3315"/>
                  <a:pt x="3528026" y="24519"/>
                  <a:pt x="3818534" y="0"/>
                </a:cubicBezTo>
                <a:cubicBezTo>
                  <a:pt x="4109042" y="-24519"/>
                  <a:pt x="4161759" y="-18720"/>
                  <a:pt x="4481474" y="0"/>
                </a:cubicBezTo>
                <a:cubicBezTo>
                  <a:pt x="4801189" y="18720"/>
                  <a:pt x="5011126" y="27308"/>
                  <a:pt x="5303520" y="0"/>
                </a:cubicBezTo>
                <a:cubicBezTo>
                  <a:pt x="5304050" y="6954"/>
                  <a:pt x="5304254" y="12839"/>
                  <a:pt x="5303520" y="18288"/>
                </a:cubicBezTo>
                <a:cubicBezTo>
                  <a:pt x="5132450" y="501"/>
                  <a:pt x="4953391" y="18714"/>
                  <a:pt x="4746650" y="18288"/>
                </a:cubicBezTo>
                <a:cubicBezTo>
                  <a:pt x="4539909" y="17863"/>
                  <a:pt x="4361261" y="7168"/>
                  <a:pt x="4242816" y="18288"/>
                </a:cubicBezTo>
                <a:cubicBezTo>
                  <a:pt x="4124371" y="29408"/>
                  <a:pt x="3754907" y="21026"/>
                  <a:pt x="3526841" y="18288"/>
                </a:cubicBezTo>
                <a:cubicBezTo>
                  <a:pt x="3298775" y="15550"/>
                  <a:pt x="3164473" y="3913"/>
                  <a:pt x="2969971" y="18288"/>
                </a:cubicBezTo>
                <a:cubicBezTo>
                  <a:pt x="2775469" y="32664"/>
                  <a:pt x="2608536" y="2050"/>
                  <a:pt x="2253996" y="18288"/>
                </a:cubicBezTo>
                <a:cubicBezTo>
                  <a:pt x="1899456" y="34526"/>
                  <a:pt x="1752044" y="28789"/>
                  <a:pt x="1484986" y="18288"/>
                </a:cubicBezTo>
                <a:cubicBezTo>
                  <a:pt x="1217928" y="7788"/>
                  <a:pt x="1060609" y="-4784"/>
                  <a:pt x="875081" y="18288"/>
                </a:cubicBezTo>
                <a:cubicBezTo>
                  <a:pt x="689553" y="41360"/>
                  <a:pt x="188846" y="25228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303520" h="18288" stroke="0" extrusionOk="0">
                <a:moveTo>
                  <a:pt x="0" y="0"/>
                </a:moveTo>
                <a:cubicBezTo>
                  <a:pt x="181149" y="2038"/>
                  <a:pt x="442175" y="-27591"/>
                  <a:pt x="609905" y="0"/>
                </a:cubicBezTo>
                <a:cubicBezTo>
                  <a:pt x="777636" y="27591"/>
                  <a:pt x="947554" y="-24271"/>
                  <a:pt x="1113739" y="0"/>
                </a:cubicBezTo>
                <a:cubicBezTo>
                  <a:pt x="1279924" y="24271"/>
                  <a:pt x="1721318" y="-30891"/>
                  <a:pt x="1882750" y="0"/>
                </a:cubicBezTo>
                <a:cubicBezTo>
                  <a:pt x="2044182" y="30891"/>
                  <a:pt x="2270822" y="-14002"/>
                  <a:pt x="2492654" y="0"/>
                </a:cubicBezTo>
                <a:cubicBezTo>
                  <a:pt x="2714486" y="14002"/>
                  <a:pt x="2822632" y="27292"/>
                  <a:pt x="3102559" y="0"/>
                </a:cubicBezTo>
                <a:cubicBezTo>
                  <a:pt x="3382487" y="-27292"/>
                  <a:pt x="3489743" y="-31235"/>
                  <a:pt x="3871570" y="0"/>
                </a:cubicBezTo>
                <a:cubicBezTo>
                  <a:pt x="4253397" y="31235"/>
                  <a:pt x="4301475" y="22800"/>
                  <a:pt x="4428439" y="0"/>
                </a:cubicBezTo>
                <a:cubicBezTo>
                  <a:pt x="4555403" y="-22800"/>
                  <a:pt x="5018410" y="43534"/>
                  <a:pt x="5303520" y="0"/>
                </a:cubicBezTo>
                <a:cubicBezTo>
                  <a:pt x="5302837" y="5414"/>
                  <a:pt x="5302800" y="12510"/>
                  <a:pt x="5303520" y="18288"/>
                </a:cubicBezTo>
                <a:cubicBezTo>
                  <a:pt x="5082751" y="18456"/>
                  <a:pt x="4993374" y="24100"/>
                  <a:pt x="4746650" y="18288"/>
                </a:cubicBezTo>
                <a:cubicBezTo>
                  <a:pt x="4499926" y="12477"/>
                  <a:pt x="4368648" y="-7187"/>
                  <a:pt x="4083710" y="18288"/>
                </a:cubicBezTo>
                <a:cubicBezTo>
                  <a:pt x="3798772" y="43763"/>
                  <a:pt x="3729434" y="5501"/>
                  <a:pt x="3473806" y="18288"/>
                </a:cubicBezTo>
                <a:cubicBezTo>
                  <a:pt x="3218178" y="31075"/>
                  <a:pt x="3056855" y="30003"/>
                  <a:pt x="2704795" y="18288"/>
                </a:cubicBezTo>
                <a:cubicBezTo>
                  <a:pt x="2352735" y="6573"/>
                  <a:pt x="2319447" y="29257"/>
                  <a:pt x="1935785" y="18288"/>
                </a:cubicBezTo>
                <a:cubicBezTo>
                  <a:pt x="1552123" y="7320"/>
                  <a:pt x="1532619" y="-467"/>
                  <a:pt x="1378915" y="18288"/>
                </a:cubicBezTo>
                <a:cubicBezTo>
                  <a:pt x="1225211" y="37043"/>
                  <a:pt x="1038692" y="34308"/>
                  <a:pt x="715975" y="18288"/>
                </a:cubicBezTo>
                <a:cubicBezTo>
                  <a:pt x="393258" y="2268"/>
                  <a:pt x="303768" y="26944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107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0" y="2487964"/>
            <a:ext cx="11770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dist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ance      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adv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ance     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bal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ance</a:t>
            </a:r>
            <a:endParaRPr kumimoji="1" lang="ja-JP" altLang="en-US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-101600" y="5745026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entr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ance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  ch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ance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accept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ance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7F56F213-CC8C-4F9D-B1B5-8D6FDB905F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3013" y="687287"/>
            <a:ext cx="1740048" cy="1800677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4AAD934C-C7A6-4CB0-A25D-503126A0AA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5457" y="319574"/>
            <a:ext cx="2345488" cy="1910715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35783FF4-6956-4E21-B125-88C16D8552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2755" y="3888920"/>
            <a:ext cx="1501645" cy="1805622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52B163D3-D836-4609-B13C-99FDEC1741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330" y="3653357"/>
            <a:ext cx="2967990" cy="19162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45394A73-10AB-4B75-92E0-C6BA877915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62445" y="3873653"/>
            <a:ext cx="3309620" cy="1930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871F253A-55A3-4CF9-9874-52F45359D60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74173" y="254852"/>
            <a:ext cx="2822991" cy="2233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4870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-153992" y="2130117"/>
            <a:ext cx="125577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admitt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ance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  annoy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ance     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assist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ance</a:t>
            </a:r>
            <a:endParaRPr kumimoji="1" lang="ja-JP" altLang="en-US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-182880" y="5295121"/>
            <a:ext cx="12974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clear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ance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    disturb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ance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  fragr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ance</a:t>
            </a:r>
            <a:endParaRPr kumimoji="1" lang="ja-JP" altLang="en-US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0ED96D2-4E4D-4915-B15C-CA43D0E0C2A0}"/>
              </a:ext>
            </a:extLst>
          </p:cNvPr>
          <p:cNvSpPr txBox="1"/>
          <p:nvPr/>
        </p:nvSpPr>
        <p:spPr>
          <a:xfrm>
            <a:off x="101600" y="6262089"/>
            <a:ext cx="11765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endParaRPr kumimoji="1" lang="ja-JP" altLang="en-US" sz="1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97C4AB6D-8096-45CC-8F81-99FD1960A31D}"/>
              </a:ext>
            </a:extLst>
          </p:cNvPr>
          <p:cNvSpPr txBox="1"/>
          <p:nvPr/>
        </p:nvSpPr>
        <p:spPr>
          <a:xfrm>
            <a:off x="21699" y="2863614"/>
            <a:ext cx="35529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                                                        </a:t>
            </a:r>
            <a:endParaRPr kumimoji="1" lang="ja-JP" altLang="en-US" sz="1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A9FB2083-B91C-4A2F-B3B2-7CB4185A45D2}"/>
              </a:ext>
            </a:extLst>
          </p:cNvPr>
          <p:cNvSpPr txBox="1"/>
          <p:nvPr/>
        </p:nvSpPr>
        <p:spPr>
          <a:xfrm>
            <a:off x="4207779" y="2890665"/>
            <a:ext cx="35529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                                                       </a:t>
            </a:r>
            <a:endParaRPr kumimoji="1" lang="ja-JP" altLang="en-US" sz="1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95818B4E-A209-4C82-91B6-5AE4519384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227" y="116899"/>
            <a:ext cx="1809863" cy="2013218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6ED1FED8-843E-4B7B-97F6-7DE7E3A4D7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0739" y="248154"/>
            <a:ext cx="2667000" cy="1838325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4256C4D5-2571-4C5A-9C00-1D3F0F04BC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77388" y="75476"/>
            <a:ext cx="1704925" cy="1993554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FC6AD3ED-5098-4CD3-BFAC-7F6CDDAFE9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908690"/>
            <a:ext cx="3223599" cy="1233980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55E0BE97-3D1E-45E7-BEDA-5F5AC49488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41939" y="3052009"/>
            <a:ext cx="2130840" cy="2481802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CEF2E830-099F-47F5-9CA5-3ADE355149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83947" y="3740377"/>
            <a:ext cx="1549452" cy="1570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4341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233680" y="2195059"/>
            <a:ext cx="1208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allegi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ance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 guid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ance    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nuis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ance</a:t>
            </a:r>
            <a:endParaRPr kumimoji="1" lang="ja-JP" altLang="en-US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0" y="5548705"/>
            <a:ext cx="129438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hindr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ance   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irrelev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ance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 acquaint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ance</a:t>
            </a:r>
            <a:endParaRPr kumimoji="1" lang="ja-JP" altLang="en-US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D23AB96-8129-40FB-B650-E287563BE434}"/>
              </a:ext>
            </a:extLst>
          </p:cNvPr>
          <p:cNvSpPr txBox="1"/>
          <p:nvPr/>
        </p:nvSpPr>
        <p:spPr>
          <a:xfrm>
            <a:off x="9245600" y="2878218"/>
            <a:ext cx="2834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endParaRPr kumimoji="1" lang="ja-JP" altLang="en-US" sz="1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5F693EB5-4960-49E3-98DE-D82D1A9D60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213" y="180522"/>
            <a:ext cx="1944058" cy="20145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577AB101-67AE-4E96-9F82-701602851C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9498" y="180522"/>
            <a:ext cx="2153003" cy="1937703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0A95A50F-EDF0-490A-9951-8420F32998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5802" y="257356"/>
            <a:ext cx="1780985" cy="2124308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8138A39E-00DC-428E-8B88-097E52A689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360" y="3627108"/>
            <a:ext cx="2966720" cy="17382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91CF0D49-6CD8-4102-A0FB-E26613D110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68800" y="3645811"/>
            <a:ext cx="2722880" cy="18112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8ADFF75C-6FE5-4F9C-B5E6-DBDCCD8AFB1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57905" y="3247550"/>
            <a:ext cx="2468882" cy="242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3043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26D02B6A-5FBC-4D61-B3C8-A48F3F795C4C}"/>
              </a:ext>
            </a:extLst>
          </p:cNvPr>
          <p:cNvSpPr txBox="1"/>
          <p:nvPr/>
        </p:nvSpPr>
        <p:spPr>
          <a:xfrm>
            <a:off x="3979449" y="2015963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BDD598C8-6AF5-473E-A4C9-EA29D2037E21}"/>
              </a:ext>
            </a:extLst>
          </p:cNvPr>
          <p:cNvSpPr txBox="1"/>
          <p:nvPr/>
        </p:nvSpPr>
        <p:spPr>
          <a:xfrm>
            <a:off x="6153166" y="1983725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2A4F7C25-5735-4256-9A8E-7DA6FE8E7ADE}"/>
              </a:ext>
            </a:extLst>
          </p:cNvPr>
          <p:cNvSpPr txBox="1"/>
          <p:nvPr/>
        </p:nvSpPr>
        <p:spPr>
          <a:xfrm>
            <a:off x="8132257" y="1992138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2BE4E831-3101-4825-A31A-1F340A84DE93}"/>
              </a:ext>
            </a:extLst>
          </p:cNvPr>
          <p:cNvSpPr txBox="1"/>
          <p:nvPr/>
        </p:nvSpPr>
        <p:spPr>
          <a:xfrm>
            <a:off x="1972823" y="2019138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0D2FCC2B-6D58-4471-9837-D36719BE624B}"/>
              </a:ext>
            </a:extLst>
          </p:cNvPr>
          <p:cNvSpPr txBox="1"/>
          <p:nvPr/>
        </p:nvSpPr>
        <p:spPr>
          <a:xfrm>
            <a:off x="0" y="2030175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5344DD36-B9C2-421C-BB7D-C9E9919B69D2}"/>
              </a:ext>
            </a:extLst>
          </p:cNvPr>
          <p:cNvSpPr txBox="1"/>
          <p:nvPr/>
        </p:nvSpPr>
        <p:spPr>
          <a:xfrm>
            <a:off x="10109768" y="2001553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DF65D95A-B8B4-46C6-994A-CC8694AEEA1D}"/>
              </a:ext>
            </a:extLst>
          </p:cNvPr>
          <p:cNvSpPr txBox="1"/>
          <p:nvPr/>
        </p:nvSpPr>
        <p:spPr>
          <a:xfrm>
            <a:off x="0" y="4103520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A45D648D-54AC-4C10-BBE1-2C83AA203599}"/>
              </a:ext>
            </a:extLst>
          </p:cNvPr>
          <p:cNvSpPr txBox="1"/>
          <p:nvPr/>
        </p:nvSpPr>
        <p:spPr>
          <a:xfrm>
            <a:off x="1952574" y="4089162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3F620261-4402-4947-B2B2-B7E21AC9AB80}"/>
              </a:ext>
            </a:extLst>
          </p:cNvPr>
          <p:cNvSpPr txBox="1"/>
          <p:nvPr/>
        </p:nvSpPr>
        <p:spPr>
          <a:xfrm>
            <a:off x="3992699" y="4089162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93DC8783-5D45-483B-8EEA-C62806472730}"/>
              </a:ext>
            </a:extLst>
          </p:cNvPr>
          <p:cNvSpPr txBox="1"/>
          <p:nvPr/>
        </p:nvSpPr>
        <p:spPr>
          <a:xfrm>
            <a:off x="6151531" y="4105333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EF60B489-F7D2-489C-A4F3-CCF99886F393}"/>
              </a:ext>
            </a:extLst>
          </p:cNvPr>
          <p:cNvSpPr txBox="1"/>
          <p:nvPr/>
        </p:nvSpPr>
        <p:spPr>
          <a:xfrm>
            <a:off x="8250394" y="4117518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23282AA2-DECE-46BB-A0D6-9448EEA271EC}"/>
              </a:ext>
            </a:extLst>
          </p:cNvPr>
          <p:cNvSpPr txBox="1"/>
          <p:nvPr/>
        </p:nvSpPr>
        <p:spPr>
          <a:xfrm>
            <a:off x="10185969" y="4089162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88230CBF-1F54-4379-B20D-AEAB8A77586A}"/>
              </a:ext>
            </a:extLst>
          </p:cNvPr>
          <p:cNvSpPr txBox="1"/>
          <p:nvPr/>
        </p:nvSpPr>
        <p:spPr>
          <a:xfrm>
            <a:off x="-29032" y="6288045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BC895FB4-6C66-4F7A-96FF-39A6418A75B0}"/>
              </a:ext>
            </a:extLst>
          </p:cNvPr>
          <p:cNvSpPr txBox="1"/>
          <p:nvPr/>
        </p:nvSpPr>
        <p:spPr>
          <a:xfrm>
            <a:off x="2013322" y="6273687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59C1D6AD-9A33-4561-80A2-90E0726E683F}"/>
              </a:ext>
            </a:extLst>
          </p:cNvPr>
          <p:cNvSpPr txBox="1"/>
          <p:nvPr/>
        </p:nvSpPr>
        <p:spPr>
          <a:xfrm>
            <a:off x="4055675" y="6288045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46A146E4-341E-4EE0-9660-4B9714277F4F}"/>
              </a:ext>
            </a:extLst>
          </p:cNvPr>
          <p:cNvSpPr txBox="1"/>
          <p:nvPr/>
        </p:nvSpPr>
        <p:spPr>
          <a:xfrm>
            <a:off x="6075305" y="6273687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A9E01DF1-9EAA-4B43-8AB0-73B69144CFF3}"/>
              </a:ext>
            </a:extLst>
          </p:cNvPr>
          <p:cNvSpPr txBox="1"/>
          <p:nvPr/>
        </p:nvSpPr>
        <p:spPr>
          <a:xfrm>
            <a:off x="8088951" y="6266684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6AA4FD36-D74A-41F4-9BEF-92DCA0B9AE42}"/>
              </a:ext>
            </a:extLst>
          </p:cNvPr>
          <p:cNvSpPr txBox="1"/>
          <p:nvPr/>
        </p:nvSpPr>
        <p:spPr>
          <a:xfrm>
            <a:off x="10178678" y="6284477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27985B74-BD50-445D-AB96-BFF0014F23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3597" y="81582"/>
            <a:ext cx="1411724" cy="1460913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77BE303B-CDEC-4868-9CF1-405CFA8486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5856" y="245988"/>
            <a:ext cx="1389704" cy="1132100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20DE195D-3355-4E9E-B992-39D7DC5F86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269" y="46386"/>
            <a:ext cx="1273508" cy="1531303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90426C26-5989-48CC-A3CC-3F050D637B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63793" y="200119"/>
            <a:ext cx="2245975" cy="14500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0C4307E3-CC6F-4A0D-AA24-BA1935C5D3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23661" y="173028"/>
            <a:ext cx="2064189" cy="1205060"/>
          </a:xfrm>
          <a:prstGeom prst="rect">
            <a:avLst/>
          </a:prstGeom>
        </p:spPr>
      </p:pic>
      <p:pic>
        <p:nvPicPr>
          <p:cNvPr id="43" name="図 42">
            <a:extLst>
              <a:ext uri="{FF2B5EF4-FFF2-40B4-BE49-F238E27FC236}">
                <a16:creationId xmlns:a16="http://schemas.microsoft.com/office/drawing/2014/main" id="{331F4F0E-8938-4B4A-AE5C-BEA7ED66F9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99232" y="212058"/>
            <a:ext cx="1516928" cy="1199958"/>
          </a:xfrm>
          <a:prstGeom prst="rect">
            <a:avLst/>
          </a:prstGeom>
        </p:spPr>
      </p:pic>
      <p:pic>
        <p:nvPicPr>
          <p:cNvPr id="44" name="図 43">
            <a:extLst>
              <a:ext uri="{FF2B5EF4-FFF2-40B4-BE49-F238E27FC236}">
                <a16:creationId xmlns:a16="http://schemas.microsoft.com/office/drawing/2014/main" id="{57535B81-6945-4C21-945C-97BC42920DD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03708" y="2353057"/>
            <a:ext cx="1304727" cy="1449696"/>
          </a:xfrm>
          <a:prstGeom prst="rect">
            <a:avLst/>
          </a:prstGeom>
        </p:spPr>
      </p:pic>
      <p:pic>
        <p:nvPicPr>
          <p:cNvPr id="45" name="図 44">
            <a:extLst>
              <a:ext uri="{FF2B5EF4-FFF2-40B4-BE49-F238E27FC236}">
                <a16:creationId xmlns:a16="http://schemas.microsoft.com/office/drawing/2014/main" id="{FD05F44E-F40E-46A1-A94F-2BFE1A97B41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11542" y="2519726"/>
            <a:ext cx="1693779" cy="1166653"/>
          </a:xfrm>
          <a:prstGeom prst="rect">
            <a:avLst/>
          </a:prstGeom>
        </p:spPr>
      </p:pic>
      <p:pic>
        <p:nvPicPr>
          <p:cNvPr id="46" name="図 45">
            <a:extLst>
              <a:ext uri="{FF2B5EF4-FFF2-40B4-BE49-F238E27FC236}">
                <a16:creationId xmlns:a16="http://schemas.microsoft.com/office/drawing/2014/main" id="{C1A2CB22-2843-4452-BB8B-3032321C91F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4330" y="2361411"/>
            <a:ext cx="1429135" cy="1669026"/>
          </a:xfrm>
          <a:prstGeom prst="rect">
            <a:avLst/>
          </a:prstGeom>
        </p:spPr>
      </p:pic>
      <p:pic>
        <p:nvPicPr>
          <p:cNvPr id="47" name="図 46">
            <a:extLst>
              <a:ext uri="{FF2B5EF4-FFF2-40B4-BE49-F238E27FC236}">
                <a16:creationId xmlns:a16="http://schemas.microsoft.com/office/drawing/2014/main" id="{4568BB3B-06FE-4287-998E-712DF516E9D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249213" y="2990853"/>
            <a:ext cx="1816965" cy="6955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8" name="図 47">
            <a:extLst>
              <a:ext uri="{FF2B5EF4-FFF2-40B4-BE49-F238E27FC236}">
                <a16:creationId xmlns:a16="http://schemas.microsoft.com/office/drawing/2014/main" id="{E67372BE-4385-45D7-901E-3C9B339A3E6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173717" y="2358768"/>
            <a:ext cx="1433002" cy="1669025"/>
          </a:xfrm>
          <a:prstGeom prst="rect">
            <a:avLst/>
          </a:prstGeom>
        </p:spPr>
      </p:pic>
      <p:pic>
        <p:nvPicPr>
          <p:cNvPr id="49" name="図 48">
            <a:extLst>
              <a:ext uri="{FF2B5EF4-FFF2-40B4-BE49-F238E27FC236}">
                <a16:creationId xmlns:a16="http://schemas.microsoft.com/office/drawing/2014/main" id="{49C5DC33-89C7-44E2-8D12-52CFF71EE5A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681277" y="2594270"/>
            <a:ext cx="997815" cy="1011437"/>
          </a:xfrm>
          <a:prstGeom prst="rect">
            <a:avLst/>
          </a:prstGeom>
        </p:spPr>
      </p:pic>
      <p:pic>
        <p:nvPicPr>
          <p:cNvPr id="50" name="図 49">
            <a:extLst>
              <a:ext uri="{FF2B5EF4-FFF2-40B4-BE49-F238E27FC236}">
                <a16:creationId xmlns:a16="http://schemas.microsoft.com/office/drawing/2014/main" id="{6D7263B1-9EDA-4008-9FBE-F7E4049C774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048430" y="4426199"/>
            <a:ext cx="1693779" cy="1752184"/>
          </a:xfrm>
          <a:prstGeom prst="rect">
            <a:avLst/>
          </a:prstGeom>
        </p:spPr>
      </p:pic>
      <p:pic>
        <p:nvPicPr>
          <p:cNvPr id="51" name="図 50">
            <a:extLst>
              <a:ext uri="{FF2B5EF4-FFF2-40B4-BE49-F238E27FC236}">
                <a16:creationId xmlns:a16="http://schemas.microsoft.com/office/drawing/2014/main" id="{7EE7AEEA-F264-4F15-B92C-7F32552D7FB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0503" y="4545935"/>
            <a:ext cx="1615951" cy="1454356"/>
          </a:xfrm>
          <a:prstGeom prst="rect">
            <a:avLst/>
          </a:prstGeom>
        </p:spPr>
      </p:pic>
      <p:pic>
        <p:nvPicPr>
          <p:cNvPr id="52" name="図 51">
            <a:extLst>
              <a:ext uri="{FF2B5EF4-FFF2-40B4-BE49-F238E27FC236}">
                <a16:creationId xmlns:a16="http://schemas.microsoft.com/office/drawing/2014/main" id="{32AC8393-E9F5-413B-9130-F506B92EBF5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460660" y="4545766"/>
            <a:ext cx="1352437" cy="1613148"/>
          </a:xfrm>
          <a:prstGeom prst="rect">
            <a:avLst/>
          </a:prstGeom>
        </p:spPr>
      </p:pic>
      <p:pic>
        <p:nvPicPr>
          <p:cNvPr id="53" name="図 52">
            <a:extLst>
              <a:ext uri="{FF2B5EF4-FFF2-40B4-BE49-F238E27FC236}">
                <a16:creationId xmlns:a16="http://schemas.microsoft.com/office/drawing/2014/main" id="{6B30A99A-F644-4B2B-8A94-82009DE6678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843445" y="4713987"/>
            <a:ext cx="2177119" cy="1276706"/>
          </a:xfrm>
          <a:prstGeom prst="rect">
            <a:avLst/>
          </a:prstGeom>
        </p:spPr>
      </p:pic>
      <p:pic>
        <p:nvPicPr>
          <p:cNvPr id="54" name="図 53">
            <a:extLst>
              <a:ext uri="{FF2B5EF4-FFF2-40B4-BE49-F238E27FC236}">
                <a16:creationId xmlns:a16="http://schemas.microsoft.com/office/drawing/2014/main" id="{B4906C40-EF77-4A7E-B7CE-123106E47F2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249213" y="4832350"/>
            <a:ext cx="1832284" cy="1220153"/>
          </a:xfrm>
          <a:prstGeom prst="rect">
            <a:avLst/>
          </a:prstGeom>
        </p:spPr>
      </p:pic>
      <p:pic>
        <p:nvPicPr>
          <p:cNvPr id="55" name="図 54">
            <a:extLst>
              <a:ext uri="{FF2B5EF4-FFF2-40B4-BE49-F238E27FC236}">
                <a16:creationId xmlns:a16="http://schemas.microsoft.com/office/drawing/2014/main" id="{3C537F43-E8C8-421E-ADF5-BE272FDD7CCD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978800" y="4423453"/>
            <a:ext cx="1965512" cy="1933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7512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3" name="Rectangle 82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AF4A955-7387-46CD-8BB8-2877E7093730}"/>
              </a:ext>
            </a:extLst>
          </p:cNvPr>
          <p:cNvSpPr txBox="1"/>
          <p:nvPr/>
        </p:nvSpPr>
        <p:spPr>
          <a:xfrm>
            <a:off x="638882" y="639193"/>
            <a:ext cx="3571810" cy="35735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Activity Page: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600" b="1" dirty="0">
                <a:latin typeface="+mj-lt"/>
                <a:ea typeface="+mj-ea"/>
                <a:cs typeface="+mj-cs"/>
              </a:rPr>
              <a:t>Spelling</a:t>
            </a:r>
            <a:endParaRPr kumimoji="1" lang="en-US" altLang="ja-JP" sz="66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5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CE14203-E6DC-4C1F-80DB-E349827DB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4473" y="640080"/>
            <a:ext cx="4194262" cy="555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020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F12E7CC5-C78B-4EBD-9565-3FA00FAA6C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FF041B6-2F45-470C-A753-6CF7156D61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599" y="965199"/>
            <a:ext cx="3135746" cy="4927602"/>
          </a:xfrm>
          <a:prstGeom prst="rect">
            <a:avLst/>
          </a:prstGeom>
        </p:spPr>
      </p:pic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3A4529A5-F675-429F-8044-01372BB134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9992" y="0"/>
            <a:ext cx="7562008" cy="6858000"/>
          </a:xfrm>
          <a:custGeom>
            <a:avLst/>
            <a:gdLst>
              <a:gd name="connsiteX0" fmla="*/ 7529613 w 7529613"/>
              <a:gd name="connsiteY0" fmla="*/ 0 h 6858000"/>
              <a:gd name="connsiteX1" fmla="*/ 1222331 w 7529613"/>
              <a:gd name="connsiteY1" fmla="*/ 0 h 6858000"/>
              <a:gd name="connsiteX2" fmla="*/ 1126483 w 7529613"/>
              <a:gd name="connsiteY2" fmla="*/ 148742 h 6858000"/>
              <a:gd name="connsiteX3" fmla="*/ 767554 w 7529613"/>
              <a:gd name="connsiteY3" fmla="*/ 819975 h 6858000"/>
              <a:gd name="connsiteX4" fmla="*/ 742103 w 7529613"/>
              <a:gd name="connsiteY4" fmla="*/ 854514 h 6858000"/>
              <a:gd name="connsiteX5" fmla="*/ 785881 w 7529613"/>
              <a:gd name="connsiteY5" fmla="*/ 750263 h 6858000"/>
              <a:gd name="connsiteX6" fmla="*/ 978978 w 7529613"/>
              <a:gd name="connsiteY6" fmla="*/ 331786 h 6858000"/>
              <a:gd name="connsiteX7" fmla="*/ 1155717 w 7529613"/>
              <a:gd name="connsiteY7" fmla="*/ 0 h 6858000"/>
              <a:gd name="connsiteX8" fmla="*/ 1098249 w 7529613"/>
              <a:gd name="connsiteY8" fmla="*/ 0 h 6858000"/>
              <a:gd name="connsiteX9" fmla="*/ 991458 w 7529613"/>
              <a:gd name="connsiteY9" fmla="*/ 196614 h 6858000"/>
              <a:gd name="connsiteX10" fmla="*/ 493941 w 7529613"/>
              <a:gd name="connsiteY10" fmla="*/ 1371196 h 6858000"/>
              <a:gd name="connsiteX11" fmla="*/ 46485 w 7529613"/>
              <a:gd name="connsiteY11" fmla="*/ 3331516 h 6858000"/>
              <a:gd name="connsiteX12" fmla="*/ 12252 w 7529613"/>
              <a:gd name="connsiteY12" fmla="*/ 4357388 h 6858000"/>
              <a:gd name="connsiteX13" fmla="*/ 170821 w 7529613"/>
              <a:gd name="connsiteY13" fmla="*/ 5552906 h 6858000"/>
              <a:gd name="connsiteX14" fmla="*/ 537265 w 7529613"/>
              <a:gd name="connsiteY14" fmla="*/ 6828295 h 6858000"/>
              <a:gd name="connsiteX15" fmla="*/ 549692 w 7529613"/>
              <a:gd name="connsiteY15" fmla="*/ 6858000 h 6858000"/>
              <a:gd name="connsiteX16" fmla="*/ 602234 w 7529613"/>
              <a:gd name="connsiteY16" fmla="*/ 6858000 h 6858000"/>
              <a:gd name="connsiteX17" fmla="*/ 595414 w 7529613"/>
              <a:gd name="connsiteY17" fmla="*/ 6841549 h 6858000"/>
              <a:gd name="connsiteX18" fmla="*/ 364260 w 7529613"/>
              <a:gd name="connsiteY18" fmla="*/ 6142729 h 6858000"/>
              <a:gd name="connsiteX19" fmla="*/ 213071 w 7529613"/>
              <a:gd name="connsiteY19" fmla="*/ 5513923 h 6858000"/>
              <a:gd name="connsiteX20" fmla="*/ 211290 w 7529613"/>
              <a:gd name="connsiteY20" fmla="*/ 5480401 h 6858000"/>
              <a:gd name="connsiteX21" fmla="*/ 311446 w 7529613"/>
              <a:gd name="connsiteY21" fmla="*/ 5830359 h 6858000"/>
              <a:gd name="connsiteX22" fmla="*/ 622963 w 7529613"/>
              <a:gd name="connsiteY22" fmla="*/ 6670527 h 6858000"/>
              <a:gd name="connsiteX23" fmla="*/ 710464 w 7529613"/>
              <a:gd name="connsiteY23" fmla="*/ 6858000 h 6858000"/>
              <a:gd name="connsiteX24" fmla="*/ 7529613 w 7529613"/>
              <a:gd name="connsiteY2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529613" h="6858000">
                <a:moveTo>
                  <a:pt x="7529613" y="0"/>
                </a:moveTo>
                <a:lnTo>
                  <a:pt x="1222331" y="0"/>
                </a:lnTo>
                <a:lnTo>
                  <a:pt x="1126483" y="148742"/>
                </a:lnTo>
                <a:cubicBezTo>
                  <a:pt x="995323" y="365513"/>
                  <a:pt x="876174" y="589569"/>
                  <a:pt x="767554" y="819975"/>
                </a:cubicBezTo>
                <a:cubicBezTo>
                  <a:pt x="762210" y="833492"/>
                  <a:pt x="753441" y="845393"/>
                  <a:pt x="742103" y="854514"/>
                </a:cubicBezTo>
                <a:cubicBezTo>
                  <a:pt x="756737" y="819849"/>
                  <a:pt x="770991" y="784928"/>
                  <a:pt x="785881" y="750263"/>
                </a:cubicBezTo>
                <a:cubicBezTo>
                  <a:pt x="846713" y="608712"/>
                  <a:pt x="910948" y="469145"/>
                  <a:pt x="978978" y="331786"/>
                </a:cubicBezTo>
                <a:lnTo>
                  <a:pt x="1155717" y="0"/>
                </a:lnTo>
                <a:lnTo>
                  <a:pt x="1098249" y="0"/>
                </a:lnTo>
                <a:lnTo>
                  <a:pt x="991458" y="196614"/>
                </a:lnTo>
                <a:cubicBezTo>
                  <a:pt x="797017" y="573253"/>
                  <a:pt x="633548" y="966066"/>
                  <a:pt x="493941" y="1371196"/>
                </a:cubicBezTo>
                <a:cubicBezTo>
                  <a:pt x="276630" y="2007265"/>
                  <a:pt x="126659" y="2664286"/>
                  <a:pt x="46485" y="3331516"/>
                </a:cubicBezTo>
                <a:cubicBezTo>
                  <a:pt x="4488" y="3672965"/>
                  <a:pt x="-14219" y="4013908"/>
                  <a:pt x="12252" y="4357388"/>
                </a:cubicBezTo>
                <a:cubicBezTo>
                  <a:pt x="43558" y="4758899"/>
                  <a:pt x="90773" y="5157998"/>
                  <a:pt x="170821" y="5552906"/>
                </a:cubicBezTo>
                <a:cubicBezTo>
                  <a:pt x="259109" y="5988893"/>
                  <a:pt x="378967" y="6414594"/>
                  <a:pt x="537265" y="6828295"/>
                </a:cubicBezTo>
                <a:lnTo>
                  <a:pt x="549692" y="6858000"/>
                </a:lnTo>
                <a:lnTo>
                  <a:pt x="602234" y="6858000"/>
                </a:lnTo>
                <a:lnTo>
                  <a:pt x="595414" y="6841549"/>
                </a:lnTo>
                <a:cubicBezTo>
                  <a:pt x="507884" y="6614016"/>
                  <a:pt x="431296" y="6380817"/>
                  <a:pt x="364260" y="6142729"/>
                </a:cubicBezTo>
                <a:cubicBezTo>
                  <a:pt x="305974" y="5935370"/>
                  <a:pt x="262958" y="5723695"/>
                  <a:pt x="213071" y="5513923"/>
                </a:cubicBezTo>
                <a:cubicBezTo>
                  <a:pt x="211892" y="5502788"/>
                  <a:pt x="211299" y="5491601"/>
                  <a:pt x="211290" y="5480401"/>
                </a:cubicBezTo>
                <a:cubicBezTo>
                  <a:pt x="247814" y="5607635"/>
                  <a:pt x="276958" y="5719759"/>
                  <a:pt x="311446" y="5830359"/>
                </a:cubicBezTo>
                <a:cubicBezTo>
                  <a:pt x="401357" y="6118381"/>
                  <a:pt x="505060" y="6398531"/>
                  <a:pt x="622963" y="6670527"/>
                </a:cubicBezTo>
                <a:lnTo>
                  <a:pt x="710464" y="6858000"/>
                </a:lnTo>
                <a:lnTo>
                  <a:pt x="7529613" y="6858000"/>
                </a:lnTo>
                <a:close/>
              </a:path>
            </a:pathLst>
          </a:custGeom>
          <a:solidFill>
            <a:schemeClr val="accent2"/>
          </a:solidFill>
          <a:ln w="6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61B7370-B14C-4EDB-A254-38C8FA6B0AAF}"/>
              </a:ext>
            </a:extLst>
          </p:cNvPr>
          <p:cNvSpPr txBox="1"/>
          <p:nvPr/>
        </p:nvSpPr>
        <p:spPr>
          <a:xfrm>
            <a:off x="5622061" y="762538"/>
            <a:ext cx="5649349" cy="409939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Let’s review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6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Parts of Speech</a:t>
            </a:r>
            <a:r>
              <a:rPr lang="en-US" altLang="ja-JP" sz="6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.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66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6" name="sketch line">
            <a:extLst>
              <a:ext uri="{FF2B5EF4-FFF2-40B4-BE49-F238E27FC236}">
                <a16:creationId xmlns:a16="http://schemas.microsoft.com/office/drawing/2014/main" id="{63DAB858-5A0C-4AFF-AAC6-705EDF8DB7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17682" y="4043302"/>
            <a:ext cx="5303520" cy="18288"/>
          </a:xfrm>
          <a:custGeom>
            <a:avLst/>
            <a:gdLst>
              <a:gd name="connsiteX0" fmla="*/ 0 w 5303520"/>
              <a:gd name="connsiteY0" fmla="*/ 0 h 18288"/>
              <a:gd name="connsiteX1" fmla="*/ 556870 w 5303520"/>
              <a:gd name="connsiteY1" fmla="*/ 0 h 18288"/>
              <a:gd name="connsiteX2" fmla="*/ 1272845 w 5303520"/>
              <a:gd name="connsiteY2" fmla="*/ 0 h 18288"/>
              <a:gd name="connsiteX3" fmla="*/ 1882750 w 5303520"/>
              <a:gd name="connsiteY3" fmla="*/ 0 h 18288"/>
              <a:gd name="connsiteX4" fmla="*/ 2439619 w 5303520"/>
              <a:gd name="connsiteY4" fmla="*/ 0 h 18288"/>
              <a:gd name="connsiteX5" fmla="*/ 3155594 w 5303520"/>
              <a:gd name="connsiteY5" fmla="*/ 0 h 18288"/>
              <a:gd name="connsiteX6" fmla="*/ 3818534 w 5303520"/>
              <a:gd name="connsiteY6" fmla="*/ 0 h 18288"/>
              <a:gd name="connsiteX7" fmla="*/ 4481474 w 5303520"/>
              <a:gd name="connsiteY7" fmla="*/ 0 h 18288"/>
              <a:gd name="connsiteX8" fmla="*/ 5303520 w 5303520"/>
              <a:gd name="connsiteY8" fmla="*/ 0 h 18288"/>
              <a:gd name="connsiteX9" fmla="*/ 5303520 w 5303520"/>
              <a:gd name="connsiteY9" fmla="*/ 18288 h 18288"/>
              <a:gd name="connsiteX10" fmla="*/ 4746650 w 5303520"/>
              <a:gd name="connsiteY10" fmla="*/ 18288 h 18288"/>
              <a:gd name="connsiteX11" fmla="*/ 4242816 w 5303520"/>
              <a:gd name="connsiteY11" fmla="*/ 18288 h 18288"/>
              <a:gd name="connsiteX12" fmla="*/ 3526841 w 5303520"/>
              <a:gd name="connsiteY12" fmla="*/ 18288 h 18288"/>
              <a:gd name="connsiteX13" fmla="*/ 2969971 w 5303520"/>
              <a:gd name="connsiteY13" fmla="*/ 18288 h 18288"/>
              <a:gd name="connsiteX14" fmla="*/ 2253996 w 5303520"/>
              <a:gd name="connsiteY14" fmla="*/ 18288 h 18288"/>
              <a:gd name="connsiteX15" fmla="*/ 1484986 w 5303520"/>
              <a:gd name="connsiteY15" fmla="*/ 18288 h 18288"/>
              <a:gd name="connsiteX16" fmla="*/ 875081 w 5303520"/>
              <a:gd name="connsiteY16" fmla="*/ 18288 h 18288"/>
              <a:gd name="connsiteX17" fmla="*/ 0 w 5303520"/>
              <a:gd name="connsiteY17" fmla="*/ 18288 h 18288"/>
              <a:gd name="connsiteX18" fmla="*/ 0 w 530352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303520" h="18288" fill="none" extrusionOk="0">
                <a:moveTo>
                  <a:pt x="0" y="0"/>
                </a:moveTo>
                <a:cubicBezTo>
                  <a:pt x="191807" y="-19560"/>
                  <a:pt x="373092" y="14032"/>
                  <a:pt x="556870" y="0"/>
                </a:cubicBezTo>
                <a:cubicBezTo>
                  <a:pt x="740648" y="-14032"/>
                  <a:pt x="1109645" y="5886"/>
                  <a:pt x="1272845" y="0"/>
                </a:cubicBezTo>
                <a:cubicBezTo>
                  <a:pt x="1436045" y="-5886"/>
                  <a:pt x="1723352" y="-21940"/>
                  <a:pt x="1882750" y="0"/>
                </a:cubicBezTo>
                <a:cubicBezTo>
                  <a:pt x="2042148" y="21940"/>
                  <a:pt x="2308812" y="-23394"/>
                  <a:pt x="2439619" y="0"/>
                </a:cubicBezTo>
                <a:cubicBezTo>
                  <a:pt x="2570426" y="23394"/>
                  <a:pt x="2936980" y="-3315"/>
                  <a:pt x="3155594" y="0"/>
                </a:cubicBezTo>
                <a:cubicBezTo>
                  <a:pt x="3374208" y="3315"/>
                  <a:pt x="3528026" y="24519"/>
                  <a:pt x="3818534" y="0"/>
                </a:cubicBezTo>
                <a:cubicBezTo>
                  <a:pt x="4109042" y="-24519"/>
                  <a:pt x="4161759" y="-18720"/>
                  <a:pt x="4481474" y="0"/>
                </a:cubicBezTo>
                <a:cubicBezTo>
                  <a:pt x="4801189" y="18720"/>
                  <a:pt x="5011126" y="27308"/>
                  <a:pt x="5303520" y="0"/>
                </a:cubicBezTo>
                <a:cubicBezTo>
                  <a:pt x="5304050" y="6954"/>
                  <a:pt x="5304254" y="12839"/>
                  <a:pt x="5303520" y="18288"/>
                </a:cubicBezTo>
                <a:cubicBezTo>
                  <a:pt x="5132450" y="501"/>
                  <a:pt x="4953391" y="18714"/>
                  <a:pt x="4746650" y="18288"/>
                </a:cubicBezTo>
                <a:cubicBezTo>
                  <a:pt x="4539909" y="17863"/>
                  <a:pt x="4361261" y="7168"/>
                  <a:pt x="4242816" y="18288"/>
                </a:cubicBezTo>
                <a:cubicBezTo>
                  <a:pt x="4124371" y="29408"/>
                  <a:pt x="3754907" y="21026"/>
                  <a:pt x="3526841" y="18288"/>
                </a:cubicBezTo>
                <a:cubicBezTo>
                  <a:pt x="3298775" y="15550"/>
                  <a:pt x="3164473" y="3913"/>
                  <a:pt x="2969971" y="18288"/>
                </a:cubicBezTo>
                <a:cubicBezTo>
                  <a:pt x="2775469" y="32664"/>
                  <a:pt x="2608536" y="2050"/>
                  <a:pt x="2253996" y="18288"/>
                </a:cubicBezTo>
                <a:cubicBezTo>
                  <a:pt x="1899456" y="34526"/>
                  <a:pt x="1752044" y="28789"/>
                  <a:pt x="1484986" y="18288"/>
                </a:cubicBezTo>
                <a:cubicBezTo>
                  <a:pt x="1217928" y="7788"/>
                  <a:pt x="1060609" y="-4784"/>
                  <a:pt x="875081" y="18288"/>
                </a:cubicBezTo>
                <a:cubicBezTo>
                  <a:pt x="689553" y="41360"/>
                  <a:pt x="188846" y="25228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303520" h="18288" stroke="0" extrusionOk="0">
                <a:moveTo>
                  <a:pt x="0" y="0"/>
                </a:moveTo>
                <a:cubicBezTo>
                  <a:pt x="181149" y="2038"/>
                  <a:pt x="442175" y="-27591"/>
                  <a:pt x="609905" y="0"/>
                </a:cubicBezTo>
                <a:cubicBezTo>
                  <a:pt x="777636" y="27591"/>
                  <a:pt x="947554" y="-24271"/>
                  <a:pt x="1113739" y="0"/>
                </a:cubicBezTo>
                <a:cubicBezTo>
                  <a:pt x="1279924" y="24271"/>
                  <a:pt x="1721318" y="-30891"/>
                  <a:pt x="1882750" y="0"/>
                </a:cubicBezTo>
                <a:cubicBezTo>
                  <a:pt x="2044182" y="30891"/>
                  <a:pt x="2270822" y="-14002"/>
                  <a:pt x="2492654" y="0"/>
                </a:cubicBezTo>
                <a:cubicBezTo>
                  <a:pt x="2714486" y="14002"/>
                  <a:pt x="2822632" y="27292"/>
                  <a:pt x="3102559" y="0"/>
                </a:cubicBezTo>
                <a:cubicBezTo>
                  <a:pt x="3382487" y="-27292"/>
                  <a:pt x="3489743" y="-31235"/>
                  <a:pt x="3871570" y="0"/>
                </a:cubicBezTo>
                <a:cubicBezTo>
                  <a:pt x="4253397" y="31235"/>
                  <a:pt x="4301475" y="22800"/>
                  <a:pt x="4428439" y="0"/>
                </a:cubicBezTo>
                <a:cubicBezTo>
                  <a:pt x="4555403" y="-22800"/>
                  <a:pt x="5018410" y="43534"/>
                  <a:pt x="5303520" y="0"/>
                </a:cubicBezTo>
                <a:cubicBezTo>
                  <a:pt x="5302837" y="5414"/>
                  <a:pt x="5302800" y="12510"/>
                  <a:pt x="5303520" y="18288"/>
                </a:cubicBezTo>
                <a:cubicBezTo>
                  <a:pt x="5082751" y="18456"/>
                  <a:pt x="4993374" y="24100"/>
                  <a:pt x="4746650" y="18288"/>
                </a:cubicBezTo>
                <a:cubicBezTo>
                  <a:pt x="4499926" y="12477"/>
                  <a:pt x="4368648" y="-7187"/>
                  <a:pt x="4083710" y="18288"/>
                </a:cubicBezTo>
                <a:cubicBezTo>
                  <a:pt x="3798772" y="43763"/>
                  <a:pt x="3729434" y="5501"/>
                  <a:pt x="3473806" y="18288"/>
                </a:cubicBezTo>
                <a:cubicBezTo>
                  <a:pt x="3218178" y="31075"/>
                  <a:pt x="3056855" y="30003"/>
                  <a:pt x="2704795" y="18288"/>
                </a:cubicBezTo>
                <a:cubicBezTo>
                  <a:pt x="2352735" y="6573"/>
                  <a:pt x="2319447" y="29257"/>
                  <a:pt x="1935785" y="18288"/>
                </a:cubicBezTo>
                <a:cubicBezTo>
                  <a:pt x="1552123" y="7320"/>
                  <a:pt x="1532619" y="-467"/>
                  <a:pt x="1378915" y="18288"/>
                </a:cubicBezTo>
                <a:cubicBezTo>
                  <a:pt x="1225211" y="37043"/>
                  <a:pt x="1038692" y="34308"/>
                  <a:pt x="715975" y="18288"/>
                </a:cubicBezTo>
                <a:cubicBezTo>
                  <a:pt x="393258" y="2268"/>
                  <a:pt x="303768" y="26944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271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3AB748C-8692-4F65-9B89-EF02D804480F}"/>
              </a:ext>
            </a:extLst>
          </p:cNvPr>
          <p:cNvSpPr txBox="1"/>
          <p:nvPr/>
        </p:nvSpPr>
        <p:spPr>
          <a:xfrm>
            <a:off x="944880" y="721360"/>
            <a:ext cx="1017016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　　</a:t>
            </a:r>
            <a:r>
              <a:rPr kumimoji="1"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avoidance</a:t>
            </a:r>
          </a:p>
          <a:p>
            <a:r>
              <a:rPr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  delivery</a:t>
            </a:r>
          </a:p>
          <a:p>
            <a:r>
              <a:rPr kumimoji="1"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  utterance</a:t>
            </a:r>
          </a:p>
          <a:p>
            <a:r>
              <a:rPr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  allowance</a:t>
            </a:r>
          </a:p>
          <a:p>
            <a:r>
              <a:rPr kumimoji="1"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  endurance </a:t>
            </a:r>
          </a:p>
          <a:p>
            <a:r>
              <a:rPr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  insurance </a:t>
            </a:r>
          </a:p>
          <a:p>
            <a:r>
              <a:rPr kumimoji="1"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44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91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AD3AF35-2701-4E41-83A8-F1EAD3344F52}"/>
              </a:ext>
            </a:extLst>
          </p:cNvPr>
          <p:cNvSpPr txBox="1"/>
          <p:nvPr/>
        </p:nvSpPr>
        <p:spPr>
          <a:xfrm>
            <a:off x="8032869" y="101159"/>
            <a:ext cx="3723939" cy="24688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8800" b="1" dirty="0">
                <a:latin typeface="+mj-lt"/>
                <a:ea typeface="+mj-ea"/>
                <a:cs typeface="+mj-cs"/>
              </a:rPr>
              <a:t>parsing</a:t>
            </a:r>
            <a:endParaRPr kumimoji="1" lang="en-US" altLang="ja-JP" sz="8800" b="1" dirty="0">
              <a:latin typeface="+mj-lt"/>
              <a:ea typeface="+mj-ea"/>
              <a:cs typeface="+mj-cs"/>
            </a:endParaRPr>
          </a:p>
        </p:txBody>
      </p:sp>
      <p:sp>
        <p:nvSpPr>
          <p:cNvPr id="49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42A6307-C6CB-4E25-A31D-5494115CF3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302" b="2"/>
          <a:stretch/>
        </p:blipFill>
        <p:spPr>
          <a:xfrm>
            <a:off x="921910" y="465243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76540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0" name="Rectangle 101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B401116-B5CA-4BEE-895D-8C2C8FAEBE2F}"/>
              </a:ext>
            </a:extLst>
          </p:cNvPr>
          <p:cNvSpPr txBox="1"/>
          <p:nvPr/>
        </p:nvSpPr>
        <p:spPr>
          <a:xfrm>
            <a:off x="484633" y="1347497"/>
            <a:ext cx="9573768" cy="15058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The army’s advance was causing a great disturbance.</a:t>
            </a:r>
            <a:endParaRPr kumimoji="1" lang="en-US" altLang="ja-JP" sz="5400" b="1" kern="1200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E57D1A73-D3B4-43BD-A16C-915B25E1FD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9527" y="3545839"/>
            <a:ext cx="5346445" cy="29315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62595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0" name="Rectangle 101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B401116-B5CA-4BEE-895D-8C2C8FAEBE2F}"/>
              </a:ext>
            </a:extLst>
          </p:cNvPr>
          <p:cNvSpPr txBox="1"/>
          <p:nvPr/>
        </p:nvSpPr>
        <p:spPr>
          <a:xfrm>
            <a:off x="484633" y="1347497"/>
            <a:ext cx="9573768" cy="15058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The </a:t>
            </a:r>
            <a:r>
              <a:rPr lang="en-US" altLang="ja-JP" sz="5400" b="1" dirty="0">
                <a:solidFill>
                  <a:srgbClr val="0070C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army’s</a:t>
            </a:r>
            <a:r>
              <a:rPr lang="en-US" altLang="ja-JP" sz="5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advance was causing a great disturbance.</a:t>
            </a:r>
            <a:endParaRPr kumimoji="1" lang="en-US" altLang="ja-JP" sz="5400" b="1" kern="1200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E57D1A73-D3B4-43BD-A16C-915B25E1FD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9527" y="3545839"/>
            <a:ext cx="5346445" cy="29315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41618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0" name="Rectangle 101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B401116-B5CA-4BEE-895D-8C2C8FAEBE2F}"/>
              </a:ext>
            </a:extLst>
          </p:cNvPr>
          <p:cNvSpPr txBox="1"/>
          <p:nvPr/>
        </p:nvSpPr>
        <p:spPr>
          <a:xfrm>
            <a:off x="484633" y="1347497"/>
            <a:ext cx="9573768" cy="15058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The </a:t>
            </a:r>
            <a:r>
              <a:rPr lang="en-US" altLang="ja-JP" sz="5400" b="1" dirty="0">
                <a:solidFill>
                  <a:srgbClr val="0070C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army’s</a:t>
            </a:r>
            <a:r>
              <a:rPr lang="en-US" altLang="ja-JP" sz="5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altLang="ja-JP" sz="54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advance</a:t>
            </a:r>
            <a:r>
              <a:rPr lang="en-US" altLang="ja-JP" sz="5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was causing a great disturbance.</a:t>
            </a:r>
            <a:endParaRPr kumimoji="1" lang="en-US" altLang="ja-JP" sz="5400" b="1" kern="1200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E57D1A73-D3B4-43BD-A16C-915B25E1FD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9527" y="3545839"/>
            <a:ext cx="5346445" cy="29315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81564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0" name="Rectangle 101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B401116-B5CA-4BEE-895D-8C2C8FAEBE2F}"/>
              </a:ext>
            </a:extLst>
          </p:cNvPr>
          <p:cNvSpPr txBox="1"/>
          <p:nvPr/>
        </p:nvSpPr>
        <p:spPr>
          <a:xfrm>
            <a:off x="484633" y="1347497"/>
            <a:ext cx="9573768" cy="15058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The </a:t>
            </a:r>
            <a:r>
              <a:rPr lang="en-US" altLang="ja-JP" sz="5400" b="1" dirty="0">
                <a:solidFill>
                  <a:srgbClr val="0070C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army’s</a:t>
            </a:r>
            <a:r>
              <a:rPr lang="en-US" altLang="ja-JP" sz="5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altLang="ja-JP" sz="54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advance</a:t>
            </a:r>
            <a:r>
              <a:rPr lang="en-US" altLang="ja-JP" sz="5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was causing </a:t>
            </a:r>
            <a:r>
              <a:rPr lang="en-US" altLang="ja-JP" sz="5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a great disturbance.</a:t>
            </a:r>
            <a:endParaRPr kumimoji="1" lang="en-US" altLang="ja-JP" sz="5400" b="1" kern="1200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E57D1A73-D3B4-43BD-A16C-915B25E1FD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9527" y="3545839"/>
            <a:ext cx="5346445" cy="29315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22750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0" name="Rectangle 101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B401116-B5CA-4BEE-895D-8C2C8FAEBE2F}"/>
              </a:ext>
            </a:extLst>
          </p:cNvPr>
          <p:cNvSpPr txBox="1"/>
          <p:nvPr/>
        </p:nvSpPr>
        <p:spPr>
          <a:xfrm>
            <a:off x="484633" y="1347497"/>
            <a:ext cx="9573768" cy="15058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The </a:t>
            </a:r>
            <a:r>
              <a:rPr lang="en-US" altLang="ja-JP" sz="5400" b="1" dirty="0">
                <a:solidFill>
                  <a:srgbClr val="0070C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army’s</a:t>
            </a:r>
            <a:r>
              <a:rPr lang="en-US" altLang="ja-JP" sz="5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altLang="ja-JP" sz="54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advance</a:t>
            </a:r>
            <a:r>
              <a:rPr lang="en-US" altLang="ja-JP" sz="5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was causing </a:t>
            </a:r>
            <a:r>
              <a:rPr lang="en-US" altLang="ja-JP" sz="5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a </a:t>
            </a:r>
            <a:r>
              <a:rPr lang="en-US" altLang="ja-JP" sz="5400" b="1" dirty="0">
                <a:solidFill>
                  <a:srgbClr val="0070C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great</a:t>
            </a:r>
            <a:r>
              <a:rPr lang="en-US" altLang="ja-JP" sz="5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disturbance.</a:t>
            </a:r>
            <a:endParaRPr kumimoji="1" lang="en-US" altLang="ja-JP" sz="5400" b="1" kern="1200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E57D1A73-D3B4-43BD-A16C-915B25E1FD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9527" y="3545839"/>
            <a:ext cx="5346445" cy="29315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03949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0" name="Rectangle 101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B401116-B5CA-4BEE-895D-8C2C8FAEBE2F}"/>
              </a:ext>
            </a:extLst>
          </p:cNvPr>
          <p:cNvSpPr txBox="1"/>
          <p:nvPr/>
        </p:nvSpPr>
        <p:spPr>
          <a:xfrm>
            <a:off x="484633" y="1347497"/>
            <a:ext cx="9573768" cy="15058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The </a:t>
            </a:r>
            <a:r>
              <a:rPr lang="en-US" altLang="ja-JP" sz="5400" b="1" dirty="0">
                <a:solidFill>
                  <a:srgbClr val="0070C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army’s</a:t>
            </a:r>
            <a:r>
              <a:rPr lang="en-US" altLang="ja-JP" sz="5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altLang="ja-JP" sz="54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advance</a:t>
            </a:r>
            <a:r>
              <a:rPr lang="en-US" altLang="ja-JP" sz="5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was causing </a:t>
            </a:r>
            <a:r>
              <a:rPr lang="en-US" altLang="ja-JP" sz="5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a </a:t>
            </a:r>
            <a:r>
              <a:rPr lang="en-US" altLang="ja-JP" sz="5400" b="1" dirty="0">
                <a:solidFill>
                  <a:srgbClr val="0070C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great</a:t>
            </a:r>
            <a:r>
              <a:rPr lang="en-US" altLang="ja-JP" sz="5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altLang="ja-JP" sz="54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disturbance</a:t>
            </a:r>
            <a:r>
              <a:rPr lang="en-US" altLang="ja-JP" sz="5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.</a:t>
            </a:r>
            <a:endParaRPr kumimoji="1" lang="en-US" altLang="ja-JP" sz="5400" b="1" kern="1200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E57D1A73-D3B4-43BD-A16C-915B25E1FD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9527" y="3545839"/>
            <a:ext cx="5346445" cy="29315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46931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DED2895B-C79F-4775-994F-1C4D2A4AFC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973C089-5609-4A67-A1B3-69544B56B02D}"/>
              </a:ext>
            </a:extLst>
          </p:cNvPr>
          <p:cNvSpPr txBox="1"/>
          <p:nvPr/>
        </p:nvSpPr>
        <p:spPr>
          <a:xfrm>
            <a:off x="6386209" y="585216"/>
            <a:ext cx="4961615" cy="33151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Dictation</a:t>
            </a:r>
            <a:endParaRPr kumimoji="1" lang="en-US" altLang="ja-JP" sz="52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145E06A3-0D70-4E31-B25B-0B07E6C2B9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8" y="688818"/>
            <a:ext cx="5186061" cy="530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320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8" name="Rectangle 117">
            <a:extLst>
              <a:ext uri="{FF2B5EF4-FFF2-40B4-BE49-F238E27FC236}">
                <a16:creationId xmlns:a16="http://schemas.microsoft.com/office/drawing/2014/main" id="{826B4A43-2A34-4B22-882C-D7552FA9C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B429BAE5-B200-4FC0-BBC1-8D7C57D1D9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971" y="0"/>
            <a:ext cx="4565104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09A8E1A-28EE-4DA4-9BA7-FE29A1313F7D}"/>
              </a:ext>
            </a:extLst>
          </p:cNvPr>
          <p:cNvSpPr txBox="1"/>
          <p:nvPr/>
        </p:nvSpPr>
        <p:spPr>
          <a:xfrm>
            <a:off x="961443" y="2493264"/>
            <a:ext cx="4398915" cy="307239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The cottage was seriously damaged during the disturb</a:t>
            </a:r>
            <a:r>
              <a:rPr kumimoji="1" lang="en-US" altLang="ja-JP" sz="5400" b="1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ance</a:t>
            </a:r>
            <a:r>
              <a:rPr kumimoji="1" lang="en-US" altLang="ja-JP" sz="5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</a:t>
            </a:r>
          </a:p>
        </p:txBody>
      </p: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A9644633-5AE1-44D6-8F5F-6376DDA13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7763256" y="73152"/>
            <a:chExt cx="1178966" cy="232963"/>
          </a:xfrm>
        </p:grpSpPr>
        <p:sp>
          <p:nvSpPr>
            <p:cNvPr id="127" name="Rectangle 64">
              <a:extLst>
                <a:ext uri="{FF2B5EF4-FFF2-40B4-BE49-F238E27FC236}">
                  <a16:creationId xmlns:a16="http://schemas.microsoft.com/office/drawing/2014/main" id="{4FA74995-C5A7-4DBF-BFD1-C4831852DF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Rectangle 66">
              <a:extLst>
                <a:ext uri="{FF2B5EF4-FFF2-40B4-BE49-F238E27FC236}">
                  <a16:creationId xmlns:a16="http://schemas.microsoft.com/office/drawing/2014/main" id="{009DC7CE-EC50-455B-AEF3-758096A62E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ectangle 64">
              <a:extLst>
                <a:ext uri="{FF2B5EF4-FFF2-40B4-BE49-F238E27FC236}">
                  <a16:creationId xmlns:a16="http://schemas.microsoft.com/office/drawing/2014/main" id="{680D0724-2EE2-4A8E-B7FC-994977F2A6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Rectangle 66">
              <a:extLst>
                <a:ext uri="{FF2B5EF4-FFF2-40B4-BE49-F238E27FC236}">
                  <a16:creationId xmlns:a16="http://schemas.microsoft.com/office/drawing/2014/main" id="{D7DD4A6B-2000-4A3E-BBCE-637ED6CDD2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ectangle 64">
              <a:extLst>
                <a:ext uri="{FF2B5EF4-FFF2-40B4-BE49-F238E27FC236}">
                  <a16:creationId xmlns:a16="http://schemas.microsoft.com/office/drawing/2014/main" id="{694A6722-0FE9-4640-B93F-C2BAA89560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ectangle 66">
              <a:extLst>
                <a:ext uri="{FF2B5EF4-FFF2-40B4-BE49-F238E27FC236}">
                  <a16:creationId xmlns:a16="http://schemas.microsoft.com/office/drawing/2014/main" id="{19F6A010-3765-4FAB-8CCA-7AC1891419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ectangle 64">
              <a:extLst>
                <a:ext uri="{FF2B5EF4-FFF2-40B4-BE49-F238E27FC236}">
                  <a16:creationId xmlns:a16="http://schemas.microsoft.com/office/drawing/2014/main" id="{2ED876B1-4DDC-4999-864F-EFF32EFF5C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66">
              <a:extLst>
                <a:ext uri="{FF2B5EF4-FFF2-40B4-BE49-F238E27FC236}">
                  <a16:creationId xmlns:a16="http://schemas.microsoft.com/office/drawing/2014/main" id="{2DD9B48A-E7DB-4540-8781-F434856A75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ectangle 64">
              <a:extLst>
                <a:ext uri="{FF2B5EF4-FFF2-40B4-BE49-F238E27FC236}">
                  <a16:creationId xmlns:a16="http://schemas.microsoft.com/office/drawing/2014/main" id="{2BEF54FF-8FAE-4B7F-ACE8-52ED70B04E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Rectangle 66">
              <a:extLst>
                <a:ext uri="{FF2B5EF4-FFF2-40B4-BE49-F238E27FC236}">
                  <a16:creationId xmlns:a16="http://schemas.microsoft.com/office/drawing/2014/main" id="{16F687E9-D21B-46CB-8A13-9BFDA780F6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ectangle 64">
              <a:extLst>
                <a:ext uri="{FF2B5EF4-FFF2-40B4-BE49-F238E27FC236}">
                  <a16:creationId xmlns:a16="http://schemas.microsoft.com/office/drawing/2014/main" id="{49C0A7C4-BA67-480B-9F9A-E965357562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 66">
              <a:extLst>
                <a:ext uri="{FF2B5EF4-FFF2-40B4-BE49-F238E27FC236}">
                  <a16:creationId xmlns:a16="http://schemas.microsoft.com/office/drawing/2014/main" id="{5C27E413-D9C4-45A2-AB5A-A006127984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64">
              <a:extLst>
                <a:ext uri="{FF2B5EF4-FFF2-40B4-BE49-F238E27FC236}">
                  <a16:creationId xmlns:a16="http://schemas.microsoft.com/office/drawing/2014/main" id="{76F8DD1F-1A00-4D5A-B979-33A41277C9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66">
              <a:extLst>
                <a:ext uri="{FF2B5EF4-FFF2-40B4-BE49-F238E27FC236}">
                  <a16:creationId xmlns:a16="http://schemas.microsoft.com/office/drawing/2014/main" id="{D16F8034-114D-4513-A6BD-F05ABF9AF4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64">
              <a:extLst>
                <a:ext uri="{FF2B5EF4-FFF2-40B4-BE49-F238E27FC236}">
                  <a16:creationId xmlns:a16="http://schemas.microsoft.com/office/drawing/2014/main" id="{1DAD48F0-0B0E-40E2-9ED5-E0FBB99C44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Rectangle 66">
              <a:extLst>
                <a:ext uri="{FF2B5EF4-FFF2-40B4-BE49-F238E27FC236}">
                  <a16:creationId xmlns:a16="http://schemas.microsoft.com/office/drawing/2014/main" id="{A58F217F-BBAB-4ACB-91C0-B119DEFDC6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 64">
              <a:extLst>
                <a:ext uri="{FF2B5EF4-FFF2-40B4-BE49-F238E27FC236}">
                  <a16:creationId xmlns:a16="http://schemas.microsoft.com/office/drawing/2014/main" id="{17D6638B-4C45-4C73-AFE3-8C41F939A9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ectangle 66">
              <a:extLst>
                <a:ext uri="{FF2B5EF4-FFF2-40B4-BE49-F238E27FC236}">
                  <a16:creationId xmlns:a16="http://schemas.microsoft.com/office/drawing/2014/main" id="{31A3013F-24A0-486B-A892-92E42BD741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ectangle 64">
              <a:extLst>
                <a:ext uri="{FF2B5EF4-FFF2-40B4-BE49-F238E27FC236}">
                  <a16:creationId xmlns:a16="http://schemas.microsoft.com/office/drawing/2014/main" id="{F4540C9F-BC47-470D-A9C2-4AB05FB4C5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Rectangle 66">
              <a:extLst>
                <a:ext uri="{FF2B5EF4-FFF2-40B4-BE49-F238E27FC236}">
                  <a16:creationId xmlns:a16="http://schemas.microsoft.com/office/drawing/2014/main" id="{A38505B1-1AD2-47B0-8122-2EB533CBAA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図 4" descr="レンガの壁の家&#10;&#10;自動的に生成された説明">
            <a:extLst>
              <a:ext uri="{FF2B5EF4-FFF2-40B4-BE49-F238E27FC236}">
                <a16:creationId xmlns:a16="http://schemas.microsoft.com/office/drawing/2014/main" id="{5CDBA32B-393B-468C-B076-6BBE1FC410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413"/>
          <a:stretch/>
        </p:blipFill>
        <p:spPr>
          <a:xfrm>
            <a:off x="5619404" y="1699681"/>
            <a:ext cx="6192981" cy="3483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087738"/>
      </p:ext>
    </p:extLst>
  </p:cSld>
  <p:clrMapOvr>
    <a:masterClrMapping/>
  </p:clrMapOvr>
  <p:transition spd="slow">
    <p:wheel spokes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3" name="Rectangle 82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AF4A955-7387-46CD-8BB8-2877E7093730}"/>
              </a:ext>
            </a:extLst>
          </p:cNvPr>
          <p:cNvSpPr txBox="1"/>
          <p:nvPr/>
        </p:nvSpPr>
        <p:spPr>
          <a:xfrm>
            <a:off x="643278" y="661975"/>
            <a:ext cx="5863518" cy="35735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Activity Page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Prefixes</a:t>
            </a:r>
          </a:p>
        </p:txBody>
      </p:sp>
      <p:sp>
        <p:nvSpPr>
          <p:cNvPr id="85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CE14203-E6DC-4C1F-80DB-E349827DB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3273" y="816030"/>
            <a:ext cx="4194262" cy="555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086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" name="Rectangle 102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C962C9CB-262D-4895-B5EC-E461375553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00" r="24252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05" name="Rectangle 104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C9CED6B-5CEE-4F1A-9AC7-E47012B73AA4}"/>
              </a:ext>
            </a:extLst>
          </p:cNvPr>
          <p:cNvSpPr txBox="1"/>
          <p:nvPr/>
        </p:nvSpPr>
        <p:spPr>
          <a:xfrm>
            <a:off x="371094" y="2718054"/>
            <a:ext cx="4769866" cy="320725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They saw the entr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ance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to the college in the dist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ance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4460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0D5AFC73-1FB4-43DC-9A74-594534EC10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42"/>
          <a:stretch/>
        </p:blipFill>
        <p:spPr>
          <a:xfrm>
            <a:off x="0" y="91450"/>
            <a:ext cx="12191980" cy="6857990"/>
          </a:xfrm>
          <a:prstGeom prst="rect">
            <a:avLst/>
          </a:prstGeom>
        </p:spPr>
      </p:pic>
      <p:sp>
        <p:nvSpPr>
          <p:cNvPr id="105" name="Rectangle 104">
            <a:extLst>
              <a:ext uri="{FF2B5EF4-FFF2-40B4-BE49-F238E27FC236}">
                <a16:creationId xmlns:a16="http://schemas.microsoft.com/office/drawing/2014/main" id="{2B1D4F77-A17C-43D7-B7FA-545148E4E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7492064" y="321176"/>
            <a:ext cx="4332307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DDD24AD-023B-4669-9EA4-03FC6EDBDA4A}"/>
              </a:ext>
            </a:extLst>
          </p:cNvPr>
          <p:cNvSpPr txBox="1"/>
          <p:nvPr/>
        </p:nvSpPr>
        <p:spPr>
          <a:xfrm>
            <a:off x="7668010" y="1857603"/>
            <a:ext cx="3764826" cy="37730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“The flowers have an elegant fragr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ance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,” the florist observed.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054620"/>
      </p:ext>
    </p:extLst>
  </p:cSld>
  <p:clrMapOvr>
    <a:masterClrMapping/>
  </p:clrMapOvr>
  <p:transition spd="slow">
    <p:comb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id="{9389D3E0-BA02-41D3-B2AC-8FD6AA8939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AF4A955-7387-46CD-8BB8-2877E7093730}"/>
              </a:ext>
            </a:extLst>
          </p:cNvPr>
          <p:cNvSpPr txBox="1"/>
          <p:nvPr/>
        </p:nvSpPr>
        <p:spPr>
          <a:xfrm>
            <a:off x="838200" y="557189"/>
            <a:ext cx="3966463" cy="5571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200" b="1">
                <a:latin typeface="+mj-lt"/>
                <a:ea typeface="+mj-ea"/>
                <a:cs typeface="+mj-cs"/>
              </a:rPr>
              <a:t>Thank you.</a:t>
            </a:r>
            <a:r>
              <a:rPr kumimoji="1" lang="en-US" altLang="ja-JP" sz="5200" b="1">
                <a:latin typeface="+mj-lt"/>
                <a:ea typeface="+mj-ea"/>
                <a:cs typeface="+mj-cs"/>
              </a:rPr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5200" b="1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200" b="1">
                <a:latin typeface="+mj-lt"/>
                <a:ea typeface="+mj-ea"/>
                <a:cs typeface="+mj-cs"/>
              </a:rPr>
              <a:t>See you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200" b="1">
                <a:latin typeface="+mj-lt"/>
                <a:ea typeface="+mj-ea"/>
                <a:cs typeface="+mj-cs"/>
              </a:rPr>
              <a:t>next time!</a:t>
            </a:r>
            <a:endParaRPr kumimoji="1" lang="en-US" altLang="ja-JP" sz="5200" b="1">
              <a:latin typeface="+mj-lt"/>
              <a:ea typeface="+mj-ea"/>
              <a:cs typeface="+mj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DD32C2BD-E51B-473B-BF1E-C7F147BD52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40" r="2" b="1387"/>
          <a:stretch/>
        </p:blipFill>
        <p:spPr>
          <a:xfrm>
            <a:off x="5176911" y="720190"/>
            <a:ext cx="6833848" cy="5584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8312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B65C99A-A08F-4C1E-B7E6-530E1400A4CD}"/>
              </a:ext>
            </a:extLst>
          </p:cNvPr>
          <p:cNvSpPr txBox="1"/>
          <p:nvPr/>
        </p:nvSpPr>
        <p:spPr>
          <a:xfrm>
            <a:off x="103504" y="314961"/>
            <a:ext cx="11966575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/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puzzle</a:t>
            </a:r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noun</a:t>
            </a:r>
          </a:p>
          <a:p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ja-JP" altLang="en-US" sz="4000" dirty="0">
                <a:latin typeface="Cavolini" panose="03000502040302020204" pitchFamily="66" charset="0"/>
                <a:cs typeface="Cavolini" panose="03000502040302020204" pitchFamily="66" charset="0"/>
              </a:rPr>
              <a:t>・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He is clever enough to solve this puzzle.</a:t>
            </a:r>
          </a:p>
          <a:p>
            <a:r>
              <a:rPr lang="ja-JP" altLang="en-US" sz="4000" dirty="0">
                <a:latin typeface="Cavolini" panose="03000502040302020204" pitchFamily="66" charset="0"/>
                <a:cs typeface="Cavolini" panose="03000502040302020204" pitchFamily="66" charset="0"/>
              </a:rPr>
              <a:t>・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My sister loves jigsaw puzzle.</a:t>
            </a:r>
          </a:p>
          <a:p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verb</a:t>
            </a:r>
          </a:p>
          <a:p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ja-JP" altLang="en-US" sz="4000" dirty="0">
                <a:latin typeface="Cavolini" panose="03000502040302020204" pitchFamily="66" charset="0"/>
                <a:cs typeface="Cavolini" panose="03000502040302020204" pitchFamily="66" charset="0"/>
              </a:rPr>
              <a:t>・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Her attitude puzzled me.</a:t>
            </a:r>
          </a:p>
          <a:p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EA39F31-D352-434F-8ECE-03CF068D64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215" y="314961"/>
            <a:ext cx="2782130" cy="1869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79597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B65C99A-A08F-4C1E-B7E6-530E1400A4CD}"/>
              </a:ext>
            </a:extLst>
          </p:cNvPr>
          <p:cNvSpPr txBox="1"/>
          <p:nvPr/>
        </p:nvSpPr>
        <p:spPr>
          <a:xfrm>
            <a:off x="103505" y="314961"/>
            <a:ext cx="1167384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/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light</a:t>
            </a:r>
          </a:p>
          <a:p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noun</a:t>
            </a:r>
          </a:p>
          <a:p>
            <a:r>
              <a:rPr lang="ja-JP" altLang="en-US" sz="4000" dirty="0">
                <a:latin typeface="Cavolini" panose="03000502040302020204" pitchFamily="66" charset="0"/>
                <a:cs typeface="Cavolini" panose="03000502040302020204" pitchFamily="66" charset="0"/>
              </a:rPr>
              <a:t>・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Light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is useful.</a:t>
            </a: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adjective</a:t>
            </a:r>
          </a:p>
          <a:p>
            <a:r>
              <a:rPr lang="ja-JP" altLang="en-US" sz="4000" dirty="0">
                <a:latin typeface="Cavolini" panose="03000502040302020204" pitchFamily="66" charset="0"/>
                <a:cs typeface="Cavolini" panose="03000502040302020204" pitchFamily="66" charset="0"/>
              </a:rPr>
              <a:t>・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I like </a:t>
            </a:r>
            <a:r>
              <a:rPr lang="en-US" altLang="ja-JP" sz="4000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light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blue.</a:t>
            </a:r>
          </a:p>
          <a:p>
            <a:r>
              <a:rPr lang="ja-JP" altLang="en-US" sz="4000" dirty="0">
                <a:latin typeface="Cavolini" panose="03000502040302020204" pitchFamily="66" charset="0"/>
                <a:cs typeface="Cavolini" panose="03000502040302020204" pitchFamily="66" charset="0"/>
              </a:rPr>
              <a:t>・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It is </a:t>
            </a:r>
            <a:r>
              <a:rPr lang="en-US" altLang="ja-JP" sz="4000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light 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green.</a:t>
            </a:r>
          </a:p>
          <a:p>
            <a:r>
              <a:rPr lang="ja-JP" altLang="en-US" sz="4000" dirty="0">
                <a:latin typeface="Cavolini" panose="03000502040302020204" pitchFamily="66" charset="0"/>
                <a:cs typeface="Cavolini" panose="03000502040302020204" pitchFamily="66" charset="0"/>
              </a:rPr>
              <a:t>・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This bag is </a:t>
            </a:r>
            <a:r>
              <a:rPr lang="en-US" altLang="ja-JP" sz="4000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light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B4D41D39-7A9F-4471-BBB3-EF450D36F4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2119" y="165417"/>
            <a:ext cx="1775225" cy="18056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74276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B65C99A-A08F-4C1E-B7E6-530E1400A4CD}"/>
              </a:ext>
            </a:extLst>
          </p:cNvPr>
          <p:cNvSpPr txBox="1"/>
          <p:nvPr/>
        </p:nvSpPr>
        <p:spPr>
          <a:xfrm>
            <a:off x="103505" y="314961"/>
            <a:ext cx="1167384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/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empty</a:t>
            </a:r>
          </a:p>
          <a:p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verb</a:t>
            </a:r>
          </a:p>
          <a:p>
            <a:r>
              <a:rPr lang="ja-JP" altLang="en-US" sz="4000" dirty="0">
                <a:latin typeface="Cavolini" panose="03000502040302020204" pitchFamily="66" charset="0"/>
                <a:cs typeface="Cavolini" panose="03000502040302020204" pitchFamily="66" charset="0"/>
              </a:rPr>
              <a:t>・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I </a:t>
            </a:r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emptied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the box.</a:t>
            </a: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adjective</a:t>
            </a:r>
          </a:p>
          <a:p>
            <a:r>
              <a:rPr lang="ja-JP" altLang="en-US" sz="4000" dirty="0">
                <a:latin typeface="Cavolini" panose="03000502040302020204" pitchFamily="66" charset="0"/>
                <a:cs typeface="Cavolini" panose="03000502040302020204" pitchFamily="66" charset="0"/>
              </a:rPr>
              <a:t>・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The box is </a:t>
            </a:r>
            <a:r>
              <a:rPr lang="en-US" altLang="ja-JP" sz="4000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empty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8D295FDE-3F37-4558-8CBF-10FF865AC3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2155" y="196533"/>
            <a:ext cx="1990922" cy="2058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0453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B65C99A-A08F-4C1E-B7E6-530E1400A4CD}"/>
              </a:ext>
            </a:extLst>
          </p:cNvPr>
          <p:cNvSpPr txBox="1"/>
          <p:nvPr/>
        </p:nvSpPr>
        <p:spPr>
          <a:xfrm>
            <a:off x="103505" y="314961"/>
            <a:ext cx="1167384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/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well</a:t>
            </a:r>
          </a:p>
          <a:p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adverb</a:t>
            </a:r>
          </a:p>
          <a:p>
            <a:r>
              <a:rPr lang="ja-JP" altLang="en-US" sz="4000" dirty="0">
                <a:latin typeface="Cavolini" panose="03000502040302020204" pitchFamily="66" charset="0"/>
                <a:cs typeface="Cavolini" panose="03000502040302020204" pitchFamily="66" charset="0"/>
              </a:rPr>
              <a:t>・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I can draw </a:t>
            </a:r>
            <a:r>
              <a:rPr lang="en-US" altLang="ja-JP" sz="40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well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r>
              <a:rPr lang="ja-JP" altLang="en-US" sz="4000" dirty="0">
                <a:latin typeface="Cavolini" panose="03000502040302020204" pitchFamily="66" charset="0"/>
                <a:cs typeface="Cavolini" panose="03000502040302020204" pitchFamily="66" charset="0"/>
              </a:rPr>
              <a:t>・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I can swim </a:t>
            </a:r>
            <a:r>
              <a:rPr lang="en-US" altLang="ja-JP" sz="40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well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noun</a:t>
            </a:r>
          </a:p>
          <a:p>
            <a:r>
              <a:rPr lang="ja-JP" altLang="en-US" sz="4000" dirty="0">
                <a:latin typeface="Cavolini" panose="03000502040302020204" pitchFamily="66" charset="0"/>
                <a:cs typeface="Cavolini" panose="03000502040302020204" pitchFamily="66" charset="0"/>
              </a:rPr>
              <a:t>・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I saw an old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well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r>
              <a:rPr lang="ja-JP" altLang="en-US" sz="4000" dirty="0">
                <a:latin typeface="Cavolini" panose="03000502040302020204" pitchFamily="66" charset="0"/>
                <a:cs typeface="Cavolini" panose="03000502040302020204" pitchFamily="66" charset="0"/>
              </a:rPr>
              <a:t>・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I have never seen a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well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70D4B493-2955-42F9-AA72-ECBBE5B28C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8586" y="145097"/>
            <a:ext cx="3389909" cy="48637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954109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F12E7CC5-C78B-4EBD-9565-3FA00FAA6C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FF041B6-2F45-470C-A753-6CF7156D61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599" y="965199"/>
            <a:ext cx="3135746" cy="4927602"/>
          </a:xfrm>
          <a:prstGeom prst="rect">
            <a:avLst/>
          </a:prstGeom>
        </p:spPr>
      </p:pic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3A4529A5-F675-429F-8044-01372BB134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9992" y="0"/>
            <a:ext cx="7562008" cy="6858000"/>
          </a:xfrm>
          <a:custGeom>
            <a:avLst/>
            <a:gdLst>
              <a:gd name="connsiteX0" fmla="*/ 7529613 w 7529613"/>
              <a:gd name="connsiteY0" fmla="*/ 0 h 6858000"/>
              <a:gd name="connsiteX1" fmla="*/ 1222331 w 7529613"/>
              <a:gd name="connsiteY1" fmla="*/ 0 h 6858000"/>
              <a:gd name="connsiteX2" fmla="*/ 1126483 w 7529613"/>
              <a:gd name="connsiteY2" fmla="*/ 148742 h 6858000"/>
              <a:gd name="connsiteX3" fmla="*/ 767554 w 7529613"/>
              <a:gd name="connsiteY3" fmla="*/ 819975 h 6858000"/>
              <a:gd name="connsiteX4" fmla="*/ 742103 w 7529613"/>
              <a:gd name="connsiteY4" fmla="*/ 854514 h 6858000"/>
              <a:gd name="connsiteX5" fmla="*/ 785881 w 7529613"/>
              <a:gd name="connsiteY5" fmla="*/ 750263 h 6858000"/>
              <a:gd name="connsiteX6" fmla="*/ 978978 w 7529613"/>
              <a:gd name="connsiteY6" fmla="*/ 331786 h 6858000"/>
              <a:gd name="connsiteX7" fmla="*/ 1155717 w 7529613"/>
              <a:gd name="connsiteY7" fmla="*/ 0 h 6858000"/>
              <a:gd name="connsiteX8" fmla="*/ 1098249 w 7529613"/>
              <a:gd name="connsiteY8" fmla="*/ 0 h 6858000"/>
              <a:gd name="connsiteX9" fmla="*/ 991458 w 7529613"/>
              <a:gd name="connsiteY9" fmla="*/ 196614 h 6858000"/>
              <a:gd name="connsiteX10" fmla="*/ 493941 w 7529613"/>
              <a:gd name="connsiteY10" fmla="*/ 1371196 h 6858000"/>
              <a:gd name="connsiteX11" fmla="*/ 46485 w 7529613"/>
              <a:gd name="connsiteY11" fmla="*/ 3331516 h 6858000"/>
              <a:gd name="connsiteX12" fmla="*/ 12252 w 7529613"/>
              <a:gd name="connsiteY12" fmla="*/ 4357388 h 6858000"/>
              <a:gd name="connsiteX13" fmla="*/ 170821 w 7529613"/>
              <a:gd name="connsiteY13" fmla="*/ 5552906 h 6858000"/>
              <a:gd name="connsiteX14" fmla="*/ 537265 w 7529613"/>
              <a:gd name="connsiteY14" fmla="*/ 6828295 h 6858000"/>
              <a:gd name="connsiteX15" fmla="*/ 549692 w 7529613"/>
              <a:gd name="connsiteY15" fmla="*/ 6858000 h 6858000"/>
              <a:gd name="connsiteX16" fmla="*/ 602234 w 7529613"/>
              <a:gd name="connsiteY16" fmla="*/ 6858000 h 6858000"/>
              <a:gd name="connsiteX17" fmla="*/ 595414 w 7529613"/>
              <a:gd name="connsiteY17" fmla="*/ 6841549 h 6858000"/>
              <a:gd name="connsiteX18" fmla="*/ 364260 w 7529613"/>
              <a:gd name="connsiteY18" fmla="*/ 6142729 h 6858000"/>
              <a:gd name="connsiteX19" fmla="*/ 213071 w 7529613"/>
              <a:gd name="connsiteY19" fmla="*/ 5513923 h 6858000"/>
              <a:gd name="connsiteX20" fmla="*/ 211290 w 7529613"/>
              <a:gd name="connsiteY20" fmla="*/ 5480401 h 6858000"/>
              <a:gd name="connsiteX21" fmla="*/ 311446 w 7529613"/>
              <a:gd name="connsiteY21" fmla="*/ 5830359 h 6858000"/>
              <a:gd name="connsiteX22" fmla="*/ 622963 w 7529613"/>
              <a:gd name="connsiteY22" fmla="*/ 6670527 h 6858000"/>
              <a:gd name="connsiteX23" fmla="*/ 710464 w 7529613"/>
              <a:gd name="connsiteY23" fmla="*/ 6858000 h 6858000"/>
              <a:gd name="connsiteX24" fmla="*/ 7529613 w 7529613"/>
              <a:gd name="connsiteY2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529613" h="6858000">
                <a:moveTo>
                  <a:pt x="7529613" y="0"/>
                </a:moveTo>
                <a:lnTo>
                  <a:pt x="1222331" y="0"/>
                </a:lnTo>
                <a:lnTo>
                  <a:pt x="1126483" y="148742"/>
                </a:lnTo>
                <a:cubicBezTo>
                  <a:pt x="995323" y="365513"/>
                  <a:pt x="876174" y="589569"/>
                  <a:pt x="767554" y="819975"/>
                </a:cubicBezTo>
                <a:cubicBezTo>
                  <a:pt x="762210" y="833492"/>
                  <a:pt x="753441" y="845393"/>
                  <a:pt x="742103" y="854514"/>
                </a:cubicBezTo>
                <a:cubicBezTo>
                  <a:pt x="756737" y="819849"/>
                  <a:pt x="770991" y="784928"/>
                  <a:pt x="785881" y="750263"/>
                </a:cubicBezTo>
                <a:cubicBezTo>
                  <a:pt x="846713" y="608712"/>
                  <a:pt x="910948" y="469145"/>
                  <a:pt x="978978" y="331786"/>
                </a:cubicBezTo>
                <a:lnTo>
                  <a:pt x="1155717" y="0"/>
                </a:lnTo>
                <a:lnTo>
                  <a:pt x="1098249" y="0"/>
                </a:lnTo>
                <a:lnTo>
                  <a:pt x="991458" y="196614"/>
                </a:lnTo>
                <a:cubicBezTo>
                  <a:pt x="797017" y="573253"/>
                  <a:pt x="633548" y="966066"/>
                  <a:pt x="493941" y="1371196"/>
                </a:cubicBezTo>
                <a:cubicBezTo>
                  <a:pt x="276630" y="2007265"/>
                  <a:pt x="126659" y="2664286"/>
                  <a:pt x="46485" y="3331516"/>
                </a:cubicBezTo>
                <a:cubicBezTo>
                  <a:pt x="4488" y="3672965"/>
                  <a:pt x="-14219" y="4013908"/>
                  <a:pt x="12252" y="4357388"/>
                </a:cubicBezTo>
                <a:cubicBezTo>
                  <a:pt x="43558" y="4758899"/>
                  <a:pt x="90773" y="5157998"/>
                  <a:pt x="170821" y="5552906"/>
                </a:cubicBezTo>
                <a:cubicBezTo>
                  <a:pt x="259109" y="5988893"/>
                  <a:pt x="378967" y="6414594"/>
                  <a:pt x="537265" y="6828295"/>
                </a:cubicBezTo>
                <a:lnTo>
                  <a:pt x="549692" y="6858000"/>
                </a:lnTo>
                <a:lnTo>
                  <a:pt x="602234" y="6858000"/>
                </a:lnTo>
                <a:lnTo>
                  <a:pt x="595414" y="6841549"/>
                </a:lnTo>
                <a:cubicBezTo>
                  <a:pt x="507884" y="6614016"/>
                  <a:pt x="431296" y="6380817"/>
                  <a:pt x="364260" y="6142729"/>
                </a:cubicBezTo>
                <a:cubicBezTo>
                  <a:pt x="305974" y="5935370"/>
                  <a:pt x="262958" y="5723695"/>
                  <a:pt x="213071" y="5513923"/>
                </a:cubicBezTo>
                <a:cubicBezTo>
                  <a:pt x="211892" y="5502788"/>
                  <a:pt x="211299" y="5491601"/>
                  <a:pt x="211290" y="5480401"/>
                </a:cubicBezTo>
                <a:cubicBezTo>
                  <a:pt x="247814" y="5607635"/>
                  <a:pt x="276958" y="5719759"/>
                  <a:pt x="311446" y="5830359"/>
                </a:cubicBezTo>
                <a:cubicBezTo>
                  <a:pt x="401357" y="6118381"/>
                  <a:pt x="505060" y="6398531"/>
                  <a:pt x="622963" y="6670527"/>
                </a:cubicBezTo>
                <a:lnTo>
                  <a:pt x="710464" y="6858000"/>
                </a:lnTo>
                <a:lnTo>
                  <a:pt x="7529613" y="6858000"/>
                </a:lnTo>
                <a:close/>
              </a:path>
            </a:pathLst>
          </a:custGeom>
          <a:solidFill>
            <a:schemeClr val="accent2"/>
          </a:solidFill>
          <a:ln w="6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61B7370-B14C-4EDB-A254-38C8FA6B0AAF}"/>
              </a:ext>
            </a:extLst>
          </p:cNvPr>
          <p:cNvSpPr txBox="1"/>
          <p:nvPr/>
        </p:nvSpPr>
        <p:spPr>
          <a:xfrm>
            <a:off x="5622061" y="762538"/>
            <a:ext cx="5649349" cy="409939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Spelling Poin</a:t>
            </a:r>
            <a:r>
              <a:rPr lang="en-US" altLang="ja-JP" sz="66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</a:t>
            </a:r>
            <a:endParaRPr lang="en-US" altLang="ja-JP" sz="66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66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6" name="sketch line">
            <a:extLst>
              <a:ext uri="{FF2B5EF4-FFF2-40B4-BE49-F238E27FC236}">
                <a16:creationId xmlns:a16="http://schemas.microsoft.com/office/drawing/2014/main" id="{63DAB858-5A0C-4AFF-AAC6-705EDF8DB7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17682" y="4043302"/>
            <a:ext cx="5303520" cy="18288"/>
          </a:xfrm>
          <a:custGeom>
            <a:avLst/>
            <a:gdLst>
              <a:gd name="connsiteX0" fmla="*/ 0 w 5303520"/>
              <a:gd name="connsiteY0" fmla="*/ 0 h 18288"/>
              <a:gd name="connsiteX1" fmla="*/ 556870 w 5303520"/>
              <a:gd name="connsiteY1" fmla="*/ 0 h 18288"/>
              <a:gd name="connsiteX2" fmla="*/ 1272845 w 5303520"/>
              <a:gd name="connsiteY2" fmla="*/ 0 h 18288"/>
              <a:gd name="connsiteX3" fmla="*/ 1882750 w 5303520"/>
              <a:gd name="connsiteY3" fmla="*/ 0 h 18288"/>
              <a:gd name="connsiteX4" fmla="*/ 2439619 w 5303520"/>
              <a:gd name="connsiteY4" fmla="*/ 0 h 18288"/>
              <a:gd name="connsiteX5" fmla="*/ 3155594 w 5303520"/>
              <a:gd name="connsiteY5" fmla="*/ 0 h 18288"/>
              <a:gd name="connsiteX6" fmla="*/ 3818534 w 5303520"/>
              <a:gd name="connsiteY6" fmla="*/ 0 h 18288"/>
              <a:gd name="connsiteX7" fmla="*/ 4481474 w 5303520"/>
              <a:gd name="connsiteY7" fmla="*/ 0 h 18288"/>
              <a:gd name="connsiteX8" fmla="*/ 5303520 w 5303520"/>
              <a:gd name="connsiteY8" fmla="*/ 0 h 18288"/>
              <a:gd name="connsiteX9" fmla="*/ 5303520 w 5303520"/>
              <a:gd name="connsiteY9" fmla="*/ 18288 h 18288"/>
              <a:gd name="connsiteX10" fmla="*/ 4746650 w 5303520"/>
              <a:gd name="connsiteY10" fmla="*/ 18288 h 18288"/>
              <a:gd name="connsiteX11" fmla="*/ 4242816 w 5303520"/>
              <a:gd name="connsiteY11" fmla="*/ 18288 h 18288"/>
              <a:gd name="connsiteX12" fmla="*/ 3526841 w 5303520"/>
              <a:gd name="connsiteY12" fmla="*/ 18288 h 18288"/>
              <a:gd name="connsiteX13" fmla="*/ 2969971 w 5303520"/>
              <a:gd name="connsiteY13" fmla="*/ 18288 h 18288"/>
              <a:gd name="connsiteX14" fmla="*/ 2253996 w 5303520"/>
              <a:gd name="connsiteY14" fmla="*/ 18288 h 18288"/>
              <a:gd name="connsiteX15" fmla="*/ 1484986 w 5303520"/>
              <a:gd name="connsiteY15" fmla="*/ 18288 h 18288"/>
              <a:gd name="connsiteX16" fmla="*/ 875081 w 5303520"/>
              <a:gd name="connsiteY16" fmla="*/ 18288 h 18288"/>
              <a:gd name="connsiteX17" fmla="*/ 0 w 5303520"/>
              <a:gd name="connsiteY17" fmla="*/ 18288 h 18288"/>
              <a:gd name="connsiteX18" fmla="*/ 0 w 530352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303520" h="18288" fill="none" extrusionOk="0">
                <a:moveTo>
                  <a:pt x="0" y="0"/>
                </a:moveTo>
                <a:cubicBezTo>
                  <a:pt x="191807" y="-19560"/>
                  <a:pt x="373092" y="14032"/>
                  <a:pt x="556870" y="0"/>
                </a:cubicBezTo>
                <a:cubicBezTo>
                  <a:pt x="740648" y="-14032"/>
                  <a:pt x="1109645" y="5886"/>
                  <a:pt x="1272845" y="0"/>
                </a:cubicBezTo>
                <a:cubicBezTo>
                  <a:pt x="1436045" y="-5886"/>
                  <a:pt x="1723352" y="-21940"/>
                  <a:pt x="1882750" y="0"/>
                </a:cubicBezTo>
                <a:cubicBezTo>
                  <a:pt x="2042148" y="21940"/>
                  <a:pt x="2308812" y="-23394"/>
                  <a:pt x="2439619" y="0"/>
                </a:cubicBezTo>
                <a:cubicBezTo>
                  <a:pt x="2570426" y="23394"/>
                  <a:pt x="2936980" y="-3315"/>
                  <a:pt x="3155594" y="0"/>
                </a:cubicBezTo>
                <a:cubicBezTo>
                  <a:pt x="3374208" y="3315"/>
                  <a:pt x="3528026" y="24519"/>
                  <a:pt x="3818534" y="0"/>
                </a:cubicBezTo>
                <a:cubicBezTo>
                  <a:pt x="4109042" y="-24519"/>
                  <a:pt x="4161759" y="-18720"/>
                  <a:pt x="4481474" y="0"/>
                </a:cubicBezTo>
                <a:cubicBezTo>
                  <a:pt x="4801189" y="18720"/>
                  <a:pt x="5011126" y="27308"/>
                  <a:pt x="5303520" y="0"/>
                </a:cubicBezTo>
                <a:cubicBezTo>
                  <a:pt x="5304050" y="6954"/>
                  <a:pt x="5304254" y="12839"/>
                  <a:pt x="5303520" y="18288"/>
                </a:cubicBezTo>
                <a:cubicBezTo>
                  <a:pt x="5132450" y="501"/>
                  <a:pt x="4953391" y="18714"/>
                  <a:pt x="4746650" y="18288"/>
                </a:cubicBezTo>
                <a:cubicBezTo>
                  <a:pt x="4539909" y="17863"/>
                  <a:pt x="4361261" y="7168"/>
                  <a:pt x="4242816" y="18288"/>
                </a:cubicBezTo>
                <a:cubicBezTo>
                  <a:pt x="4124371" y="29408"/>
                  <a:pt x="3754907" y="21026"/>
                  <a:pt x="3526841" y="18288"/>
                </a:cubicBezTo>
                <a:cubicBezTo>
                  <a:pt x="3298775" y="15550"/>
                  <a:pt x="3164473" y="3913"/>
                  <a:pt x="2969971" y="18288"/>
                </a:cubicBezTo>
                <a:cubicBezTo>
                  <a:pt x="2775469" y="32664"/>
                  <a:pt x="2608536" y="2050"/>
                  <a:pt x="2253996" y="18288"/>
                </a:cubicBezTo>
                <a:cubicBezTo>
                  <a:pt x="1899456" y="34526"/>
                  <a:pt x="1752044" y="28789"/>
                  <a:pt x="1484986" y="18288"/>
                </a:cubicBezTo>
                <a:cubicBezTo>
                  <a:pt x="1217928" y="7788"/>
                  <a:pt x="1060609" y="-4784"/>
                  <a:pt x="875081" y="18288"/>
                </a:cubicBezTo>
                <a:cubicBezTo>
                  <a:pt x="689553" y="41360"/>
                  <a:pt x="188846" y="25228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303520" h="18288" stroke="0" extrusionOk="0">
                <a:moveTo>
                  <a:pt x="0" y="0"/>
                </a:moveTo>
                <a:cubicBezTo>
                  <a:pt x="181149" y="2038"/>
                  <a:pt x="442175" y="-27591"/>
                  <a:pt x="609905" y="0"/>
                </a:cubicBezTo>
                <a:cubicBezTo>
                  <a:pt x="777636" y="27591"/>
                  <a:pt x="947554" y="-24271"/>
                  <a:pt x="1113739" y="0"/>
                </a:cubicBezTo>
                <a:cubicBezTo>
                  <a:pt x="1279924" y="24271"/>
                  <a:pt x="1721318" y="-30891"/>
                  <a:pt x="1882750" y="0"/>
                </a:cubicBezTo>
                <a:cubicBezTo>
                  <a:pt x="2044182" y="30891"/>
                  <a:pt x="2270822" y="-14002"/>
                  <a:pt x="2492654" y="0"/>
                </a:cubicBezTo>
                <a:cubicBezTo>
                  <a:pt x="2714486" y="14002"/>
                  <a:pt x="2822632" y="27292"/>
                  <a:pt x="3102559" y="0"/>
                </a:cubicBezTo>
                <a:cubicBezTo>
                  <a:pt x="3382487" y="-27292"/>
                  <a:pt x="3489743" y="-31235"/>
                  <a:pt x="3871570" y="0"/>
                </a:cubicBezTo>
                <a:cubicBezTo>
                  <a:pt x="4253397" y="31235"/>
                  <a:pt x="4301475" y="22800"/>
                  <a:pt x="4428439" y="0"/>
                </a:cubicBezTo>
                <a:cubicBezTo>
                  <a:pt x="4555403" y="-22800"/>
                  <a:pt x="5018410" y="43534"/>
                  <a:pt x="5303520" y="0"/>
                </a:cubicBezTo>
                <a:cubicBezTo>
                  <a:pt x="5302837" y="5414"/>
                  <a:pt x="5302800" y="12510"/>
                  <a:pt x="5303520" y="18288"/>
                </a:cubicBezTo>
                <a:cubicBezTo>
                  <a:pt x="5082751" y="18456"/>
                  <a:pt x="4993374" y="24100"/>
                  <a:pt x="4746650" y="18288"/>
                </a:cubicBezTo>
                <a:cubicBezTo>
                  <a:pt x="4499926" y="12477"/>
                  <a:pt x="4368648" y="-7187"/>
                  <a:pt x="4083710" y="18288"/>
                </a:cubicBezTo>
                <a:cubicBezTo>
                  <a:pt x="3798772" y="43763"/>
                  <a:pt x="3729434" y="5501"/>
                  <a:pt x="3473806" y="18288"/>
                </a:cubicBezTo>
                <a:cubicBezTo>
                  <a:pt x="3218178" y="31075"/>
                  <a:pt x="3056855" y="30003"/>
                  <a:pt x="2704795" y="18288"/>
                </a:cubicBezTo>
                <a:cubicBezTo>
                  <a:pt x="2352735" y="6573"/>
                  <a:pt x="2319447" y="29257"/>
                  <a:pt x="1935785" y="18288"/>
                </a:cubicBezTo>
                <a:cubicBezTo>
                  <a:pt x="1552123" y="7320"/>
                  <a:pt x="1532619" y="-467"/>
                  <a:pt x="1378915" y="18288"/>
                </a:cubicBezTo>
                <a:cubicBezTo>
                  <a:pt x="1225211" y="37043"/>
                  <a:pt x="1038692" y="34308"/>
                  <a:pt x="715975" y="18288"/>
                </a:cubicBezTo>
                <a:cubicBezTo>
                  <a:pt x="393258" y="2268"/>
                  <a:pt x="303768" y="26944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497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ADA3EBF-73DC-4D76-A217-84C507DEFBFB}"/>
              </a:ext>
            </a:extLst>
          </p:cNvPr>
          <p:cNvSpPr txBox="1"/>
          <p:nvPr/>
        </p:nvSpPr>
        <p:spPr>
          <a:xfrm>
            <a:off x="1127760" y="1808480"/>
            <a:ext cx="41960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important</a:t>
            </a:r>
          </a:p>
          <a:p>
            <a:pPr algn="r"/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assistant</a:t>
            </a:r>
          </a:p>
          <a:p>
            <a:pPr algn="r"/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gnore</a:t>
            </a:r>
          </a:p>
          <a:p>
            <a:pPr algn="r"/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guide</a:t>
            </a:r>
            <a:endParaRPr kumimoji="1" lang="ja-JP" altLang="en-US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4222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6158</TotalTime>
  <Words>340</Words>
  <Application>Microsoft Office PowerPoint</Application>
  <PresentationFormat>ワイド画面</PresentationFormat>
  <Paragraphs>131</Paragraphs>
  <Slides>32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32</vt:i4>
      </vt:variant>
    </vt:vector>
  </HeadingPairs>
  <TitlesOfParts>
    <vt:vector size="39" baseType="lpstr">
      <vt:lpstr>游ゴシック</vt:lpstr>
      <vt:lpstr>游ゴシック Light</vt:lpstr>
      <vt:lpstr>Arial</vt:lpstr>
      <vt:lpstr>Calibri</vt:lpstr>
      <vt:lpstr>Cavolini</vt:lpstr>
      <vt:lpstr>Rockwell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矢野 義紀</dc:creator>
  <cp:lastModifiedBy>矢野 義紀</cp:lastModifiedBy>
  <cp:revision>458</cp:revision>
  <cp:lastPrinted>2021-05-30T01:12:37Z</cp:lastPrinted>
  <dcterms:created xsi:type="dcterms:W3CDTF">2020-10-31T02:23:16Z</dcterms:created>
  <dcterms:modified xsi:type="dcterms:W3CDTF">2021-06-30T09:04:50Z</dcterms:modified>
</cp:coreProperties>
</file>