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7" r:id="rId3"/>
    <p:sldId id="1892" r:id="rId4"/>
    <p:sldId id="1928" r:id="rId5"/>
    <p:sldId id="1927" r:id="rId6"/>
    <p:sldId id="1926" r:id="rId7"/>
    <p:sldId id="1925" r:id="rId8"/>
    <p:sldId id="1924" r:id="rId9"/>
    <p:sldId id="1923" r:id="rId10"/>
    <p:sldId id="1922" r:id="rId11"/>
    <p:sldId id="1921" r:id="rId12"/>
    <p:sldId id="1920" r:id="rId13"/>
    <p:sldId id="1919" r:id="rId14"/>
    <p:sldId id="1918" r:id="rId15"/>
    <p:sldId id="1917" r:id="rId16"/>
    <p:sldId id="1916" r:id="rId17"/>
    <p:sldId id="1915" r:id="rId18"/>
    <p:sldId id="1914" r:id="rId19"/>
    <p:sldId id="1913" r:id="rId20"/>
    <p:sldId id="1912" r:id="rId21"/>
    <p:sldId id="1766" r:id="rId22"/>
    <p:sldId id="1896" r:id="rId23"/>
    <p:sldId id="1894" r:id="rId24"/>
    <p:sldId id="1897" r:id="rId25"/>
    <p:sldId id="1895" r:id="rId26"/>
    <p:sldId id="1898" r:id="rId27"/>
    <p:sldId id="1899" r:id="rId28"/>
    <p:sldId id="1900" r:id="rId29"/>
    <p:sldId id="1201" r:id="rId30"/>
    <p:sldId id="1198" r:id="rId31"/>
    <p:sldId id="1202" r:id="rId32"/>
    <p:sldId id="1901" r:id="rId33"/>
    <p:sldId id="1893" r:id="rId34"/>
    <p:sldId id="1745" r:id="rId35"/>
    <p:sldId id="1697" r:id="rId36"/>
    <p:sldId id="1902" r:id="rId37"/>
    <p:sldId id="1903" r:id="rId38"/>
    <p:sldId id="1904" r:id="rId39"/>
    <p:sldId id="1905" r:id="rId40"/>
    <p:sldId id="1906" r:id="rId41"/>
    <p:sldId id="1907" r:id="rId42"/>
    <p:sldId id="1908" r:id="rId43"/>
    <p:sldId id="1909" r:id="rId44"/>
    <p:sldId id="1910" r:id="rId45"/>
    <p:sldId id="1911" r:id="rId46"/>
    <p:sldId id="339" r:id="rId47"/>
    <p:sldId id="340" r:id="rId48"/>
    <p:sldId id="341" r:id="rId49"/>
    <p:sldId id="342" r:id="rId50"/>
    <p:sldId id="391" r:id="rId51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99012"/>
          </a:xfrm>
          <a:prstGeom prst="rect">
            <a:avLst/>
          </a:prstGeom>
        </p:spPr>
        <p:txBody>
          <a:bodyPr vert="horz" lIns="96007" tIns="48003" rIns="96007" bIns="48003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7" tIns="48003" rIns="96007" bIns="480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07" tIns="48003" rIns="96007" bIns="480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6" y="9446679"/>
            <a:ext cx="2971800" cy="499011"/>
          </a:xfrm>
          <a:prstGeom prst="rect">
            <a:avLst/>
          </a:prstGeom>
        </p:spPr>
        <p:txBody>
          <a:bodyPr vert="horz" lIns="96007" tIns="48003" rIns="96007" bIns="48003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2021/6/2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43278" y="661975"/>
            <a:ext cx="5863518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5a-1</a:t>
            </a: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273" y="81603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652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4950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326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6289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12.telepathy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5601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12.telepathy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13.telescopic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314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12.telepathy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13.telescopic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14.television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8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12.telepathy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13.telescopic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14.television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15.telekinesis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122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12.telepathy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13.telescopic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14.television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15.telekinesis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16.teleconference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139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12.telepathy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13.telescopic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14.television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15.telekinesis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16.teleconference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17.telecommuting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575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416D1E-B00E-42AC-8D64-65DA7908C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7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481028" y="1501504"/>
            <a:ext cx="5317605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Spelling Test 36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(Grammar 4)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8.telegraph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9.telephone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10.telephoto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11.televise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12.telepathy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13.telescopic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14.television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15.telekinesis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16.teleconference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17.telecommuting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18.telemarketing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0922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622061" y="76253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Long Vowels.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43278" y="661975"/>
            <a:ext cx="5863518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Activity Page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Spelling Review</a:t>
            </a: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273" y="81603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8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D74E565-D66A-4F6C-A8F2-B2C134C88B7B}"/>
              </a:ext>
            </a:extLst>
          </p:cNvPr>
          <p:cNvSpPr txBox="1"/>
          <p:nvPr/>
        </p:nvSpPr>
        <p:spPr>
          <a:xfrm>
            <a:off x="162560" y="1089898"/>
            <a:ext cx="29362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k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tomat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p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ear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ls</a:t>
            </a: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22C582-D6A7-48DF-B550-30D54CFA91F0}"/>
              </a:ext>
            </a:extLst>
          </p:cNvPr>
          <p:cNvSpPr txBox="1"/>
          <p:nvPr/>
        </p:nvSpPr>
        <p:spPr>
          <a:xfrm>
            <a:off x="3098800" y="1089898"/>
            <a:ext cx="29362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f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air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ms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B8BA71-12C3-425F-BEE9-3658906955EA}"/>
              </a:ext>
            </a:extLst>
          </p:cNvPr>
          <p:cNvSpPr txBox="1"/>
          <p:nvPr/>
        </p:nvSpPr>
        <p:spPr>
          <a:xfrm>
            <a:off x="6096000" y="1089898"/>
            <a:ext cx="29362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k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loa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ves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hor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</a:t>
            </a: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9AB17E-D317-44D0-93A7-9DD7C4118BCF}"/>
              </a:ext>
            </a:extLst>
          </p:cNvPr>
          <p:cNvSpPr txBox="1"/>
          <p:nvPr/>
        </p:nvSpPr>
        <p:spPr>
          <a:xfrm>
            <a:off x="9093200" y="1089898"/>
            <a:ext cx="293624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hip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</a:t>
            </a:r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land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</a:p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ches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7132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622061" y="76253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Poin</a:t>
            </a: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</a:t>
            </a:r>
            <a:endParaRPr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DA3EBF-73DC-4D76-A217-84C507DEFBFB}"/>
              </a:ext>
            </a:extLst>
          </p:cNvPr>
          <p:cNvSpPr txBox="1"/>
          <p:nvPr/>
        </p:nvSpPr>
        <p:spPr>
          <a:xfrm>
            <a:off x="568960" y="1005840"/>
            <a:ext cx="11054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college           wreckage</a:t>
            </a:r>
            <a:endParaRPr kumimoji="1" lang="ja-JP" altLang="en-US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7A2F7E-0314-4A5D-9644-FFEEE0A5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09" y="2994660"/>
            <a:ext cx="31718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535DE4-8D56-4186-AA34-4AE350CB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1" y="2956560"/>
            <a:ext cx="390525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422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DA3EBF-73DC-4D76-A217-84C507DEFBFB}"/>
              </a:ext>
            </a:extLst>
          </p:cNvPr>
          <p:cNvSpPr txBox="1"/>
          <p:nvPr/>
        </p:nvSpPr>
        <p:spPr>
          <a:xfrm>
            <a:off x="568960" y="1005840"/>
            <a:ext cx="11054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college           wreckage</a:t>
            </a:r>
            <a:endParaRPr kumimoji="1" lang="ja-JP" altLang="en-US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7A2F7E-0314-4A5D-9644-FFEEE0A5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09" y="2994660"/>
            <a:ext cx="31718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535DE4-8D56-4186-AA34-4AE350CB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1" y="2956560"/>
            <a:ext cx="390525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D390275-17F8-466D-9A5F-86EEFCD3A025}"/>
              </a:ext>
            </a:extLst>
          </p:cNvPr>
          <p:cNvCxnSpPr>
            <a:cxnSpLocks/>
          </p:cNvCxnSpPr>
          <p:nvPr/>
        </p:nvCxnSpPr>
        <p:spPr>
          <a:xfrm flipH="1">
            <a:off x="2540039" y="1082788"/>
            <a:ext cx="223481" cy="7694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3B36C47-C74F-40DB-A061-236FE83952CF}"/>
              </a:ext>
            </a:extLst>
          </p:cNvPr>
          <p:cNvCxnSpPr>
            <a:cxnSpLocks/>
          </p:cNvCxnSpPr>
          <p:nvPr/>
        </p:nvCxnSpPr>
        <p:spPr>
          <a:xfrm flipH="1">
            <a:off x="8760685" y="1082788"/>
            <a:ext cx="223481" cy="7694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269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DA3EBF-73DC-4D76-A217-84C507DEFBFB}"/>
              </a:ext>
            </a:extLst>
          </p:cNvPr>
          <p:cNvSpPr txBox="1"/>
          <p:nvPr/>
        </p:nvSpPr>
        <p:spPr>
          <a:xfrm>
            <a:off x="568960" y="1005840"/>
            <a:ext cx="11054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coll</a:t>
            </a:r>
            <a:r>
              <a:rPr lang="en-US" altLang="ja-JP" sz="54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ege</a:t>
            </a:r>
            <a:r>
              <a:rPr lang="en-US" altLang="ja-JP" sz="5400" dirty="0">
                <a:latin typeface="Cavolini" panose="03000502040302020204" pitchFamily="66" charset="0"/>
                <a:cs typeface="Cavolini" panose="03000502040302020204" pitchFamily="66" charset="0"/>
              </a:rPr>
              <a:t>           wreck</a:t>
            </a:r>
            <a:r>
              <a:rPr lang="en-US" altLang="ja-JP" sz="54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endParaRPr kumimoji="1" lang="ja-JP" altLang="en-US" sz="54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7A2F7E-0314-4A5D-9644-FFEEE0A5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209" y="2994660"/>
            <a:ext cx="317182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535DE4-8D56-4186-AA34-4AE350CBF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1" y="2956560"/>
            <a:ext cx="390525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D390275-17F8-466D-9A5F-86EEFCD3A025}"/>
              </a:ext>
            </a:extLst>
          </p:cNvPr>
          <p:cNvCxnSpPr>
            <a:cxnSpLocks/>
          </p:cNvCxnSpPr>
          <p:nvPr/>
        </p:nvCxnSpPr>
        <p:spPr>
          <a:xfrm flipH="1">
            <a:off x="2540039" y="1082788"/>
            <a:ext cx="223481" cy="7694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3B36C47-C74F-40DB-A061-236FE83952CF}"/>
              </a:ext>
            </a:extLst>
          </p:cNvPr>
          <p:cNvCxnSpPr>
            <a:cxnSpLocks/>
          </p:cNvCxnSpPr>
          <p:nvPr/>
        </p:nvCxnSpPr>
        <p:spPr>
          <a:xfrm flipH="1">
            <a:off x="8760685" y="1082788"/>
            <a:ext cx="223481" cy="7694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961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F041B6-2F45-470C-A753-6CF7156D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9" y="965199"/>
            <a:ext cx="3135746" cy="4927602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622061" y="762538"/>
            <a:ext cx="5649349" cy="4099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</a:t>
            </a:r>
            <a:r>
              <a:rPr lang="en-US" altLang="ja-JP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&lt;age&gt;&lt;</a:t>
            </a:r>
            <a:r>
              <a:rPr lang="en-US" altLang="ja-JP" sz="6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ege</a:t>
            </a:r>
            <a:r>
              <a:rPr lang="en-US" altLang="ja-JP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&gt;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470760"/>
            <a:ext cx="1177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coll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ege     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privil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ege      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all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ege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81625" y="5745026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man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cott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vill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4672CA-2FFC-417E-B495-A83016C65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627" y="3429000"/>
            <a:ext cx="3339558" cy="248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AB53F1B-BF76-4085-879F-7BE2CBCE6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5" y="334192"/>
            <a:ext cx="3315684" cy="220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A4DA06-0E8F-4362-A511-EC0C2D35F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89" y="3659807"/>
            <a:ext cx="2392186" cy="23921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BD0C70-206A-45B5-AC0C-71DDE526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431" y="3429000"/>
            <a:ext cx="2919498" cy="248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743B01-5731-4B59-AE37-F03A27472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071" y="218771"/>
            <a:ext cx="2492460" cy="232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D1B48C0-B30A-4E59-A46E-06A7FD754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745" y="137530"/>
            <a:ext cx="1574870" cy="23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321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-153992" y="2130117"/>
            <a:ext cx="1255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mess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advant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dam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82880" y="5295121"/>
            <a:ext cx="1297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herit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aver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sav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ED96D2-4E4D-4915-B15C-CA43D0E0C2A0}"/>
              </a:ext>
            </a:extLst>
          </p:cNvPr>
          <p:cNvSpPr txBox="1"/>
          <p:nvPr/>
        </p:nvSpPr>
        <p:spPr>
          <a:xfrm>
            <a:off x="101600" y="6262089"/>
            <a:ext cx="1176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C4AB6D-8096-45CC-8F81-99FD1960A31D}"/>
              </a:ext>
            </a:extLst>
          </p:cNvPr>
          <p:cNvSpPr txBox="1"/>
          <p:nvPr/>
        </p:nvSpPr>
        <p:spPr>
          <a:xfrm>
            <a:off x="21699" y="2863614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FB2083-B91C-4A2F-B3B2-7CB4185A45D2}"/>
              </a:ext>
            </a:extLst>
          </p:cNvPr>
          <p:cNvSpPr txBox="1"/>
          <p:nvPr/>
        </p:nvSpPr>
        <p:spPr>
          <a:xfrm>
            <a:off x="4207779" y="2890665"/>
            <a:ext cx="3552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CED11E-B6F3-4224-887B-9C36880E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032" y="3229219"/>
            <a:ext cx="3249992" cy="234252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8E2DB21-5493-42CD-B3F7-0696C48F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0" y="3442620"/>
            <a:ext cx="3572681" cy="185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03B0BE-C022-43DE-9AF9-37CC24282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891" y="2890943"/>
            <a:ext cx="1735968" cy="265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93A5714-7CB9-4C83-BB12-22AF40F4B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114" y="434898"/>
            <a:ext cx="1957165" cy="18872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1765DA7-456B-44DA-8501-267806FF1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817" y="216076"/>
            <a:ext cx="2828925" cy="18573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B1195FF-9B8C-4597-AFEA-05B9FE83A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165" y="146946"/>
            <a:ext cx="1383987" cy="21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233680" y="2195059"/>
            <a:ext cx="1208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cour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  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wreck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saus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548705"/>
            <a:ext cx="1294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langu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   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orphan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marri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age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23AB96-8129-40FB-B650-E287563BE434}"/>
              </a:ext>
            </a:extLst>
          </p:cNvPr>
          <p:cNvSpPr txBox="1"/>
          <p:nvPr/>
        </p:nvSpPr>
        <p:spPr>
          <a:xfrm>
            <a:off x="9245600" y="2878218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5118DB-76DD-402A-A893-59D12C55A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480" y="3519161"/>
            <a:ext cx="2611119" cy="224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57F50B3-B001-4555-82A9-8942133FD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751" y="3519161"/>
            <a:ext cx="2834640" cy="225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1B4C2B-7B10-4683-90F8-96432AD97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30" y="3557440"/>
            <a:ext cx="2834640" cy="212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B830ED-1A51-4E2E-8A8F-722803C36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40" y="197131"/>
            <a:ext cx="2223611" cy="222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06D5C32-089C-4793-B17A-DC99409D4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721" y="197131"/>
            <a:ext cx="2824480" cy="211946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3234FD-8F52-475C-A4B5-BB6D89899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38" y="315778"/>
            <a:ext cx="3008963" cy="205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F1DB74A-E6C6-46FA-A343-7DE51D4A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533" y="221984"/>
            <a:ext cx="2032888" cy="150982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C83B883-350C-4D24-A71C-949B21B3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15" y="292019"/>
            <a:ext cx="959519" cy="14263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29474DF-BDAA-4A82-BC57-610B0D6AA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050" y="516647"/>
            <a:ext cx="1806119" cy="12018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2D50127-41E6-4E3E-9CEC-311A8EBCB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772" y="310824"/>
            <a:ext cx="1562618" cy="14556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F3B631-EBF2-49F9-A6C8-1EA395E5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806" y="364243"/>
            <a:ext cx="1455642" cy="14556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324A55-4189-4632-A6E6-5A0A92D18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378" y="358641"/>
            <a:ext cx="1713151" cy="14556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9BC97CA-ED30-40C3-8909-C57214D16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970" y="2692967"/>
            <a:ext cx="2076196" cy="13647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A211F2A-C596-4DD8-8CEB-EFA521443E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503" y="2618269"/>
            <a:ext cx="867776" cy="136474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96CFDE8-D62B-4578-AA52-16F1256157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6964" y="2621797"/>
            <a:ext cx="1417569" cy="13647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FF7E8B-D322-46C9-9B5B-8F1BD47063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5126" y="3016555"/>
            <a:ext cx="1860791" cy="9653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3E9CCC5-47F2-4D74-B8A7-06829FA4B0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9275" y="2370885"/>
            <a:ext cx="1087409" cy="16694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4FD3011-0EC5-4D86-B361-E904DB417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40" y="2764138"/>
            <a:ext cx="1696717" cy="12224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CDA4F05-A63D-49A7-8153-FED4BB30A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1044" y="4692426"/>
            <a:ext cx="1859167" cy="138737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FEF5B44-CA4A-4AD1-94A7-DC3F11DEB2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9058" y="4725605"/>
            <a:ext cx="1536384" cy="13179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BAAE6D-05AC-421C-BC11-10305628A1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1303" y="4792840"/>
            <a:ext cx="1835087" cy="125068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DD9F784-0942-4CC4-9068-73A6234ED5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28113" y="4679362"/>
            <a:ext cx="1859167" cy="147933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D7E1B0A-0C12-406B-849F-3342E1AE34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65992" y="4594493"/>
            <a:ext cx="2009925" cy="151069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17B510E-FD4E-48E5-A7E8-CCB67CF771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8057" y="4707416"/>
            <a:ext cx="1417641" cy="142153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6D02B6A-5FBC-4D61-B3C8-A48F3F795C4C}"/>
              </a:ext>
            </a:extLst>
          </p:cNvPr>
          <p:cNvSpPr txBox="1"/>
          <p:nvPr/>
        </p:nvSpPr>
        <p:spPr>
          <a:xfrm>
            <a:off x="3979449" y="201596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D598C8-6AF5-473E-A4C9-EA29D2037E21}"/>
              </a:ext>
            </a:extLst>
          </p:cNvPr>
          <p:cNvSpPr txBox="1"/>
          <p:nvPr/>
        </p:nvSpPr>
        <p:spPr>
          <a:xfrm>
            <a:off x="6153166" y="198372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4F7C25-5735-4256-9A8E-7DA6FE8E7ADE}"/>
              </a:ext>
            </a:extLst>
          </p:cNvPr>
          <p:cNvSpPr txBox="1"/>
          <p:nvPr/>
        </p:nvSpPr>
        <p:spPr>
          <a:xfrm>
            <a:off x="8132257" y="1992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E4E831-3101-4825-A31A-1F340A84DE93}"/>
              </a:ext>
            </a:extLst>
          </p:cNvPr>
          <p:cNvSpPr txBox="1"/>
          <p:nvPr/>
        </p:nvSpPr>
        <p:spPr>
          <a:xfrm>
            <a:off x="1972823" y="201913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D2FCC2B-6D58-4471-9837-D36719BE624B}"/>
              </a:ext>
            </a:extLst>
          </p:cNvPr>
          <p:cNvSpPr txBox="1"/>
          <p:nvPr/>
        </p:nvSpPr>
        <p:spPr>
          <a:xfrm>
            <a:off x="0" y="203017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344DD36-B9C2-421C-BB7D-C9E9919B69D2}"/>
              </a:ext>
            </a:extLst>
          </p:cNvPr>
          <p:cNvSpPr txBox="1"/>
          <p:nvPr/>
        </p:nvSpPr>
        <p:spPr>
          <a:xfrm>
            <a:off x="10109768" y="200155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65D95A-B8B4-46C6-994A-CC8694AEEA1D}"/>
              </a:ext>
            </a:extLst>
          </p:cNvPr>
          <p:cNvSpPr txBox="1"/>
          <p:nvPr/>
        </p:nvSpPr>
        <p:spPr>
          <a:xfrm>
            <a:off x="0" y="4103520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45D648D-54AC-4C10-BBE1-2C83AA203599}"/>
              </a:ext>
            </a:extLst>
          </p:cNvPr>
          <p:cNvSpPr txBox="1"/>
          <p:nvPr/>
        </p:nvSpPr>
        <p:spPr>
          <a:xfrm>
            <a:off x="1952574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F620261-4402-4947-B2B2-B7E21AC9AB80}"/>
              </a:ext>
            </a:extLst>
          </p:cNvPr>
          <p:cNvSpPr txBox="1"/>
          <p:nvPr/>
        </p:nvSpPr>
        <p:spPr>
          <a:xfrm>
            <a:off x="399269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3DC8783-5D45-483B-8EEA-C62806472730}"/>
              </a:ext>
            </a:extLst>
          </p:cNvPr>
          <p:cNvSpPr txBox="1"/>
          <p:nvPr/>
        </p:nvSpPr>
        <p:spPr>
          <a:xfrm>
            <a:off x="6151531" y="4105333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F60B489-F7D2-489C-A4F3-CCF99886F393}"/>
              </a:ext>
            </a:extLst>
          </p:cNvPr>
          <p:cNvSpPr txBox="1"/>
          <p:nvPr/>
        </p:nvSpPr>
        <p:spPr>
          <a:xfrm>
            <a:off x="8250394" y="4117518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3282AA2-DECE-46BB-A0D6-9448EEA271EC}"/>
              </a:ext>
            </a:extLst>
          </p:cNvPr>
          <p:cNvSpPr txBox="1"/>
          <p:nvPr/>
        </p:nvSpPr>
        <p:spPr>
          <a:xfrm>
            <a:off x="10185969" y="4089162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8230CBF-1F54-4379-B20D-AEAB8A77586A}"/>
              </a:ext>
            </a:extLst>
          </p:cNvPr>
          <p:cNvSpPr txBox="1"/>
          <p:nvPr/>
        </p:nvSpPr>
        <p:spPr>
          <a:xfrm>
            <a:off x="-29032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C895FB4-6C66-4F7A-96FF-39A6418A75B0}"/>
              </a:ext>
            </a:extLst>
          </p:cNvPr>
          <p:cNvSpPr txBox="1"/>
          <p:nvPr/>
        </p:nvSpPr>
        <p:spPr>
          <a:xfrm>
            <a:off x="2013322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9C1D6AD-9A33-4561-80A2-90E0726E683F}"/>
              </a:ext>
            </a:extLst>
          </p:cNvPr>
          <p:cNvSpPr txBox="1"/>
          <p:nvPr/>
        </p:nvSpPr>
        <p:spPr>
          <a:xfrm>
            <a:off x="4055675" y="6288045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A146E4-341E-4EE0-9660-4B9714277F4F}"/>
              </a:ext>
            </a:extLst>
          </p:cNvPr>
          <p:cNvSpPr txBox="1"/>
          <p:nvPr/>
        </p:nvSpPr>
        <p:spPr>
          <a:xfrm>
            <a:off x="6075305" y="627368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9E01DF1-9EAA-4B43-8AB0-73B69144CFF3}"/>
              </a:ext>
            </a:extLst>
          </p:cNvPr>
          <p:cNvSpPr txBox="1"/>
          <p:nvPr/>
        </p:nvSpPr>
        <p:spPr>
          <a:xfrm>
            <a:off x="8088951" y="6266684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AA4FD36-D74A-41F4-9BEF-92DCA0B9AE42}"/>
              </a:ext>
            </a:extLst>
          </p:cNvPr>
          <p:cNvSpPr txBox="1"/>
          <p:nvPr/>
        </p:nvSpPr>
        <p:spPr>
          <a:xfrm>
            <a:off x="10178678" y="6284477"/>
            <a:ext cx="209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2298751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5a-1</a:t>
            </a:r>
          </a:p>
        </p:txBody>
      </p:sp>
      <p:sp>
        <p:nvSpPr>
          <p:cNvPr id="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E14203-E6DC-4C1F-80DB-E349827D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73" y="640080"/>
            <a:ext cx="419426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terrible hurricane severely damaged the cottages and houses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5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hurricane severely damaged the cottages and houses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severely damaged the cottages and houses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damaged the cottages and houses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8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damaged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cottages and houses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25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0691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damaged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cottages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and houses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7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damaged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cottages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houses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46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damaged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cottages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houses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in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79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damaged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cottages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houses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village.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damaged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cottages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7030A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houses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village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0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484633" y="1347497"/>
            <a:ext cx="9573768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terrible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hurricane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9933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severely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damaged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cottages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and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houses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the 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village</a:t>
            </a:r>
            <a:r>
              <a:rPr lang="en-US" altLang="ja-JP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54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50D0C5-A6B2-42FA-B035-8CBC1C73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49" y="3006334"/>
            <a:ext cx="5553976" cy="369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B3E1B6-0053-4C5A-ACDB-73562DB330FB}"/>
              </a:ext>
            </a:extLst>
          </p:cNvPr>
          <p:cNvSpPr txBox="1"/>
          <p:nvPr/>
        </p:nvSpPr>
        <p:spPr>
          <a:xfrm>
            <a:off x="406400" y="5004916"/>
            <a:ext cx="5553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</a:p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Simple past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ED2895B-C79F-4775-994F-1C4D2A4AF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6386209" y="585216"/>
            <a:ext cx="4961615" cy="3315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45E06A3-0D70-4E31-B25B-0B07E6C2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688818"/>
            <a:ext cx="5186061" cy="53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271714" y="882975"/>
            <a:ext cx="736396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“Did you man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age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to cook the saus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age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s?” asked Tom.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B7DF8D6-0567-4E87-B7F2-E2DE94376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465" y="1713454"/>
            <a:ext cx="3154750" cy="490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266394" y="309331"/>
            <a:ext cx="9212886" cy="3119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princess arrived in a carri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age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for her marri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age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047A0BE-494F-4B7E-95C2-7099A379E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931" y="2550793"/>
            <a:ext cx="4951141" cy="430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287128" y="224866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It is an advant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age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to speak many langu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age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s.</a:t>
            </a: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638E5E-8F4E-4234-8995-11B5F8C5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425" y="2294763"/>
            <a:ext cx="4499634" cy="410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147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838200" y="557189"/>
            <a:ext cx="3966463" cy="557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52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5200" b="1"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32C2BD-E51B-473B-BF1E-C7F147BD5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0" r="2" b="1387"/>
          <a:stretch/>
        </p:blipFill>
        <p:spPr>
          <a:xfrm>
            <a:off x="5176911" y="720190"/>
            <a:ext cx="6833848" cy="5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434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172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447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40601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telex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telecast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telethon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telegram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teleport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telescope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7.telepath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ic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9507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5667</TotalTime>
  <Words>653</Words>
  <Application>Microsoft Office PowerPoint</Application>
  <PresentationFormat>ワイド画面</PresentationFormat>
  <Paragraphs>266</Paragraphs>
  <Slides>50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7" baseType="lpstr">
      <vt:lpstr>游ゴシック</vt:lpstr>
      <vt:lpstr>游ゴシック Light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431</cp:revision>
  <cp:lastPrinted>2021-05-30T01:12:37Z</cp:lastPrinted>
  <dcterms:created xsi:type="dcterms:W3CDTF">2020-10-31T02:23:16Z</dcterms:created>
  <dcterms:modified xsi:type="dcterms:W3CDTF">2021-06-02T09:05:05Z</dcterms:modified>
</cp:coreProperties>
</file>