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8" r:id="rId2"/>
    <p:sldId id="257" r:id="rId3"/>
    <p:sldId id="1750" r:id="rId4"/>
    <p:sldId id="1763" r:id="rId5"/>
    <p:sldId id="1762" r:id="rId6"/>
    <p:sldId id="1761" r:id="rId7"/>
    <p:sldId id="1760" r:id="rId8"/>
    <p:sldId id="1759" r:id="rId9"/>
    <p:sldId id="1758" r:id="rId10"/>
    <p:sldId id="1757" r:id="rId11"/>
    <p:sldId id="1756" r:id="rId12"/>
    <p:sldId id="1755" r:id="rId13"/>
    <p:sldId id="1754" r:id="rId14"/>
    <p:sldId id="1753" r:id="rId15"/>
    <p:sldId id="1752" r:id="rId16"/>
    <p:sldId id="1751" r:id="rId17"/>
    <p:sldId id="1749" r:id="rId18"/>
    <p:sldId id="1748" r:id="rId19"/>
    <p:sldId id="1747" r:id="rId20"/>
    <p:sldId id="1746" r:id="rId21"/>
    <p:sldId id="1766" r:id="rId22"/>
    <p:sldId id="1780" r:id="rId23"/>
    <p:sldId id="1781" r:id="rId24"/>
    <p:sldId id="317" r:id="rId25"/>
    <p:sldId id="1764" r:id="rId26"/>
    <p:sldId id="1765" r:id="rId27"/>
    <p:sldId id="1779" r:id="rId28"/>
    <p:sldId id="1767" r:id="rId29"/>
    <p:sldId id="1768" r:id="rId30"/>
    <p:sldId id="1769" r:id="rId31"/>
    <p:sldId id="1770" r:id="rId32"/>
    <p:sldId id="1771" r:id="rId33"/>
    <p:sldId id="1772" r:id="rId34"/>
    <p:sldId id="1773" r:id="rId35"/>
    <p:sldId id="1774" r:id="rId36"/>
    <p:sldId id="1776" r:id="rId37"/>
    <p:sldId id="1775" r:id="rId38"/>
    <p:sldId id="1777" r:id="rId39"/>
    <p:sldId id="1778" r:id="rId40"/>
    <p:sldId id="1199" r:id="rId41"/>
    <p:sldId id="1201" r:id="rId42"/>
    <p:sldId id="1198" r:id="rId43"/>
    <p:sldId id="1202" r:id="rId44"/>
    <p:sldId id="1745" r:id="rId45"/>
    <p:sldId id="1697" r:id="rId46"/>
    <p:sldId id="1782" r:id="rId47"/>
    <p:sldId id="1783" r:id="rId48"/>
    <p:sldId id="1784" r:id="rId49"/>
    <p:sldId id="1785" r:id="rId50"/>
    <p:sldId id="1786" r:id="rId51"/>
    <p:sldId id="1787" r:id="rId52"/>
    <p:sldId id="1788" r:id="rId53"/>
    <p:sldId id="1789" r:id="rId54"/>
    <p:sldId id="1790" r:id="rId55"/>
    <p:sldId id="339" r:id="rId56"/>
    <p:sldId id="340" r:id="rId57"/>
    <p:sldId id="341" r:id="rId58"/>
    <p:sldId id="342" r:id="rId59"/>
    <p:sldId id="391" r:id="rId60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43" d="100"/>
          <a:sy n="43" d="100"/>
        </p:scale>
        <p:origin x="56" y="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4-33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519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9.submerge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851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9.submerge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10.subtitle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9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9.submerge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10.subtitle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11.sub-zero</a:t>
            </a:r>
          </a:p>
        </p:txBody>
      </p:sp>
    </p:spTree>
    <p:extLst>
      <p:ext uri="{BB962C8B-B14F-4D97-AF65-F5344CB8AC3E}">
        <p14:creationId xmlns:p14="http://schemas.microsoft.com/office/powerpoint/2010/main" val="414289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9.submerge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10.subtitle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11.sub-zero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12.submersible</a:t>
            </a:r>
          </a:p>
        </p:txBody>
      </p:sp>
    </p:spTree>
    <p:extLst>
      <p:ext uri="{BB962C8B-B14F-4D97-AF65-F5344CB8AC3E}">
        <p14:creationId xmlns:p14="http://schemas.microsoft.com/office/powerpoint/2010/main" val="240495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9.submerge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10.subtitle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11.sub-zero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12.submersible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13.subheading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591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9.submerge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10.subtitle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11.sub-zero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12.submersible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13.subheading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14.subordinate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811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9.submerge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10.subtitle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11.sub-zero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12.submersible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13.subheading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14.subordinate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15.submarine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292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9.submerge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10.subtitle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11.sub-zero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12.submersible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13.subheading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14.subordinate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15.submarine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16.submissive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477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9.submerge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10.subtitle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11.sub-zero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12.submersible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13.subheading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14.subordinate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15.submarine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16.submissive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17.subconscious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82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232274" y="2723322"/>
            <a:ext cx="4045326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32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8.submission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9.submerge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10.subtitle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11.sub-zero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12.submersible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13.subheading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14.subordinate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15.submarine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16.submissive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17.subconscious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18.subterranean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191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onomatopoeia.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FD351CF-6691-458D-A027-DBA98013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20" y="784178"/>
            <a:ext cx="20383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D8E3C82-29D1-4B32-ADD7-2DAE32BD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62" y="874665"/>
            <a:ext cx="3343275" cy="28289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5371B60-8A62-4C00-BFD0-6DE87988B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136" y="965153"/>
            <a:ext cx="28575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5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FD351CF-6691-458D-A027-DBA98013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20" y="784178"/>
            <a:ext cx="20383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D8E3C82-29D1-4B32-ADD7-2DAE32BD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62" y="874665"/>
            <a:ext cx="3343275" cy="28289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5371B60-8A62-4C00-BFD0-6DE87988B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136" y="965153"/>
            <a:ext cx="2857500" cy="26479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9B4215-6865-4BF9-BF7B-EA14909D1336}"/>
              </a:ext>
            </a:extLst>
          </p:cNvPr>
          <p:cNvSpPr txBox="1"/>
          <p:nvPr/>
        </p:nvSpPr>
        <p:spPr>
          <a:xfrm>
            <a:off x="915215" y="3992880"/>
            <a:ext cx="290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atishoo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8D56B2-DD8E-4B84-A2D6-23D34FD7C9A7}"/>
              </a:ext>
            </a:extLst>
          </p:cNvPr>
          <p:cNvSpPr txBox="1"/>
          <p:nvPr/>
        </p:nvSpPr>
        <p:spPr>
          <a:xfrm>
            <a:off x="5227637" y="4063999"/>
            <a:ext cx="290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boom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072652-EBC5-413C-9C2F-0CB63B6F0BB7}"/>
              </a:ext>
            </a:extLst>
          </p:cNvPr>
          <p:cNvSpPr txBox="1"/>
          <p:nvPr/>
        </p:nvSpPr>
        <p:spPr>
          <a:xfrm>
            <a:off x="9063535" y="4063999"/>
            <a:ext cx="290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splash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8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Punctuation.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F15DAA-C5CE-45EE-A803-6EDC18B129C3}"/>
              </a:ext>
            </a:extLst>
          </p:cNvPr>
          <p:cNvSpPr txBox="1"/>
          <p:nvPr/>
        </p:nvSpPr>
        <p:spPr>
          <a:xfrm>
            <a:off x="304800" y="193040"/>
            <a:ext cx="1140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Add the correct punctuation to these sentences.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7F72B4-C66C-4BC4-A57B-D218D2DF29DB}"/>
              </a:ext>
            </a:extLst>
          </p:cNvPr>
          <p:cNvSpPr txBox="1"/>
          <p:nvPr/>
        </p:nvSpPr>
        <p:spPr>
          <a:xfrm>
            <a:off x="86360" y="1940560"/>
            <a:ext cx="12019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 bought anti-perspirant toothpaste antibacterial soap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Anti-dandruff shampoo and a bottle of antiseptic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What an anticlimax exclaimed Meena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The captain asked Are the submarine crew on deck</a:t>
            </a:r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93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F15DAA-C5CE-45EE-A803-6EDC18B129C3}"/>
              </a:ext>
            </a:extLst>
          </p:cNvPr>
          <p:cNvSpPr txBox="1"/>
          <p:nvPr/>
        </p:nvSpPr>
        <p:spPr>
          <a:xfrm>
            <a:off x="304800" y="193040"/>
            <a:ext cx="1140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Add the correct punctuation to these sentences.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7F72B4-C66C-4BC4-A57B-D218D2DF29DB}"/>
              </a:ext>
            </a:extLst>
          </p:cNvPr>
          <p:cNvSpPr txBox="1"/>
          <p:nvPr/>
        </p:nvSpPr>
        <p:spPr>
          <a:xfrm>
            <a:off x="86360" y="1940560"/>
            <a:ext cx="12019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 bought anti-perspirant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toothpaste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antibacterial soap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anti-dandruff shampoo and a bottle of antiseptic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What an anticlimax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!”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exclaimed Meena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The captain asked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“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Are the submarine crew on deck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endParaRPr kumimoji="1" lang="en-US" altLang="ja-JP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90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learn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Hyphens.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3252BA-65BA-4967-A019-BDA9092B2FEF}"/>
              </a:ext>
            </a:extLst>
          </p:cNvPr>
          <p:cNvSpPr txBox="1"/>
          <p:nvPr/>
        </p:nvSpPr>
        <p:spPr>
          <a:xfrm>
            <a:off x="233680" y="365760"/>
            <a:ext cx="11521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42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58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21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75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36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93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78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3252BA-65BA-4967-A019-BDA9092B2FEF}"/>
              </a:ext>
            </a:extLst>
          </p:cNvPr>
          <p:cNvSpPr txBox="1"/>
          <p:nvPr/>
        </p:nvSpPr>
        <p:spPr>
          <a:xfrm>
            <a:off x="233680" y="365760"/>
            <a:ext cx="11521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42	forty-two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58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21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75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36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93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7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5165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3252BA-65BA-4967-A019-BDA9092B2FEF}"/>
              </a:ext>
            </a:extLst>
          </p:cNvPr>
          <p:cNvSpPr txBox="1"/>
          <p:nvPr/>
        </p:nvSpPr>
        <p:spPr>
          <a:xfrm>
            <a:off x="233680" y="365760"/>
            <a:ext cx="11521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42	forty-two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58	fifty-eight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21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75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36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93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58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3252BA-65BA-4967-A019-BDA9092B2FEF}"/>
              </a:ext>
            </a:extLst>
          </p:cNvPr>
          <p:cNvSpPr txBox="1"/>
          <p:nvPr/>
        </p:nvSpPr>
        <p:spPr>
          <a:xfrm>
            <a:off x="233680" y="365760"/>
            <a:ext cx="11521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42	forty-two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58	fifty-eight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21	twenty-one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75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36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93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5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3252BA-65BA-4967-A019-BDA9092B2FEF}"/>
              </a:ext>
            </a:extLst>
          </p:cNvPr>
          <p:cNvSpPr txBox="1"/>
          <p:nvPr/>
        </p:nvSpPr>
        <p:spPr>
          <a:xfrm>
            <a:off x="233680" y="365760"/>
            <a:ext cx="11521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42	forty-two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58	fifty-eight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21	twenty-one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75	seventy-five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36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93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40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3252BA-65BA-4967-A019-BDA9092B2FEF}"/>
              </a:ext>
            </a:extLst>
          </p:cNvPr>
          <p:cNvSpPr txBox="1"/>
          <p:nvPr/>
        </p:nvSpPr>
        <p:spPr>
          <a:xfrm>
            <a:off x="233680" y="365760"/>
            <a:ext cx="11521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42	forty-two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58	fifty-eight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21	twenty-one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75	seventy-five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36	thirty-six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93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53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3252BA-65BA-4967-A019-BDA9092B2FEF}"/>
              </a:ext>
            </a:extLst>
          </p:cNvPr>
          <p:cNvSpPr txBox="1"/>
          <p:nvPr/>
        </p:nvSpPr>
        <p:spPr>
          <a:xfrm>
            <a:off x="233680" y="365760"/>
            <a:ext cx="11521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42	forty-two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58	fifty-eight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21	twenty-one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75	seventy-five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36	thirty-six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93	ninety-three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32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D8E2EB-B5B6-4DB4-BE53-E21ABCD1FC3B}"/>
              </a:ext>
            </a:extLst>
          </p:cNvPr>
          <p:cNvSpPr txBox="1"/>
          <p:nvPr/>
        </p:nvSpPr>
        <p:spPr>
          <a:xfrm>
            <a:off x="518160" y="874455"/>
            <a:ext cx="5496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She had an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X-ray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 see if any of her ribs were broken.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2BC287-F3CD-4716-AC0C-4DE128F8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037" y="1402081"/>
            <a:ext cx="5408803" cy="363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4576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D8E2EB-B5B6-4DB4-BE53-E21ABCD1FC3B}"/>
              </a:ext>
            </a:extLst>
          </p:cNvPr>
          <p:cNvSpPr txBox="1"/>
          <p:nvPr/>
        </p:nvSpPr>
        <p:spPr>
          <a:xfrm>
            <a:off x="518160" y="874455"/>
            <a:ext cx="48463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was making a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U-turn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into the southbound lanes.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6736E90-8DF6-4314-B85D-37F34A443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1447800"/>
            <a:ext cx="3735387" cy="37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3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D8E2EB-B5B6-4DB4-BE53-E21ABCD1FC3B}"/>
              </a:ext>
            </a:extLst>
          </p:cNvPr>
          <p:cNvSpPr txBox="1"/>
          <p:nvPr/>
        </p:nvSpPr>
        <p:spPr>
          <a:xfrm>
            <a:off x="518160" y="874455"/>
            <a:ext cx="48463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was wearing a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T-shirt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under my jumper.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got spaghetti stain on it.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ECB55E3-628D-4E55-BA73-A33CBDE60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3" y="1711285"/>
            <a:ext cx="4210362" cy="41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43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E879C9-93B8-421D-B81A-B65B59DB8911}"/>
              </a:ext>
            </a:extLst>
          </p:cNvPr>
          <p:cNvSpPr txBox="1"/>
          <p:nvPr/>
        </p:nvSpPr>
        <p:spPr>
          <a:xfrm>
            <a:off x="426720" y="2286000"/>
            <a:ext cx="1122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Decide where these hyphenated words should go and complete each sentence.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68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79AA2C-4D19-4D7B-9DA8-FD664771CB0A}"/>
              </a:ext>
            </a:extLst>
          </p:cNvPr>
          <p:cNvSpPr txBox="1"/>
          <p:nvPr/>
        </p:nvSpPr>
        <p:spPr>
          <a:xfrm>
            <a:off x="294640" y="426720"/>
            <a:ext cx="115620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brother-in-law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is married to my sister.</a:t>
            </a:r>
          </a:p>
          <a:p>
            <a:pPr marL="342900" indent="-342900">
              <a:buAutoNum type="arabicPeriod"/>
            </a:pPr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artist sketched a small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self-portrait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Have you got some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left-handed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scissors?</a:t>
            </a:r>
          </a:p>
          <a:p>
            <a:pPr marL="342900" indent="-342900">
              <a:buAutoNum type="arabicPeriod"/>
            </a:pPr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arrived at the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check-in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desk just in time.</a:t>
            </a:r>
          </a:p>
          <a:p>
            <a:pPr marL="342900" indent="-342900">
              <a:buAutoNum type="arabicPeriod"/>
            </a:pPr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exhibition had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life-size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model of an alien.</a:t>
            </a:r>
          </a:p>
          <a:p>
            <a:pPr marL="342900" indent="-342900">
              <a:buAutoNum type="arabicPeriod"/>
            </a:pPr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Dad installed new locks at home after the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break-in</a:t>
            </a:r>
            <a:r>
              <a:rPr lang="en-US" altLang="ja-JP" b="1" dirty="0"/>
              <a:t>.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6022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8515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120641" y="1056640"/>
            <a:ext cx="6129516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&lt;anti-&gt;</a:t>
            </a:r>
          </a:p>
        </p:txBody>
      </p:sp>
    </p:spTree>
    <p:extLst>
      <p:ext uri="{BB962C8B-B14F-4D97-AF65-F5344CB8AC3E}">
        <p14:creationId xmlns:p14="http://schemas.microsoft.com/office/powerpoint/2010/main" val="4285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1945725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-war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anti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-hero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body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364039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dote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septic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matter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4A60CA-BA72-4B0F-A76E-5DAB116E9669}"/>
              </a:ext>
            </a:extLst>
          </p:cNvPr>
          <p:cNvSpPr txBox="1"/>
          <p:nvPr/>
        </p:nvSpPr>
        <p:spPr>
          <a:xfrm>
            <a:off x="51672" y="6141733"/>
            <a:ext cx="399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substance that stops poison from working or cures a disease.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C6FFFA-D09B-44A2-BC9F-B22908FA6230}"/>
              </a:ext>
            </a:extLst>
          </p:cNvPr>
          <p:cNvSpPr txBox="1"/>
          <p:nvPr/>
        </p:nvSpPr>
        <p:spPr>
          <a:xfrm>
            <a:off x="182880" y="2818251"/>
            <a:ext cx="349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Against war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B2D6FB-2C99-4A9C-955D-A1C78956CEB5}"/>
              </a:ext>
            </a:extLst>
          </p:cNvPr>
          <p:cNvSpPr txBox="1"/>
          <p:nvPr/>
        </p:nvSpPr>
        <p:spPr>
          <a:xfrm>
            <a:off x="3262232" y="2712108"/>
            <a:ext cx="502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central character in a story, novel, or play who lacks traditional heroic qualities, such as high purpose or moral strength.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4E87D1-1C3E-447C-933D-DFCE3ADCC828}"/>
              </a:ext>
            </a:extLst>
          </p:cNvPr>
          <p:cNvSpPr txBox="1"/>
          <p:nvPr/>
        </p:nvSpPr>
        <p:spPr>
          <a:xfrm>
            <a:off x="8055488" y="2676998"/>
            <a:ext cx="418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protein in blood that reacts to particular toxic substances by neutralizing or destroying them. Antibodies provide immunity against these toxic substances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2099E1-8568-4C9A-8EA2-3A2599204791}"/>
              </a:ext>
            </a:extLst>
          </p:cNvPr>
          <p:cNvSpPr txBox="1"/>
          <p:nvPr/>
        </p:nvSpPr>
        <p:spPr>
          <a:xfrm>
            <a:off x="4043750" y="6155234"/>
            <a:ext cx="399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substance or drug that kills germs that cause disease or decay.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3063FA-EE28-4D55-AA53-63F20307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77" y="244297"/>
            <a:ext cx="1696971" cy="17730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85C92DA-B0AD-4F75-959F-74BA490F9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258" y="149694"/>
            <a:ext cx="2165845" cy="19326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86134B3-332D-4DBE-AA77-9CBB6D22D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239" y="182827"/>
            <a:ext cx="2049330" cy="19877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B898794-4A9F-4374-9145-E2287D07A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9" y="3636331"/>
            <a:ext cx="1811019" cy="18420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7D6822D-6C12-49D3-B101-E8FCA894A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841" y="3236461"/>
            <a:ext cx="2384262" cy="238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EC3916D-FA4D-4BE2-985E-6542796F0C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080" y="3487460"/>
            <a:ext cx="2844350" cy="213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3BE2AEAA-D5DD-4AC2-BD49-247AB49A4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718"/>
              </p:ext>
            </p:extLst>
          </p:nvPr>
        </p:nvGraphicFramePr>
        <p:xfrm>
          <a:off x="7731760" y="6070037"/>
          <a:ext cx="4408568" cy="640080"/>
        </p:xfrm>
        <a:graphic>
          <a:graphicData uri="http://schemas.openxmlformats.org/drawingml/2006/table">
            <a:tbl>
              <a:tblPr/>
              <a:tblGrid>
                <a:gridCol w="4408568">
                  <a:extLst>
                    <a:ext uri="{9D8B030D-6E8A-4147-A177-3AD203B41FA5}">
                      <a16:colId xmlns:a16="http://schemas.microsoft.com/office/drawing/2014/main" val="3877542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 physics, matter having particles comparable to those of common matter, but with opposite electrical charges or magnetic characteristics.</a:t>
                      </a:r>
                      <a:endParaRPr lang="en-US" sz="1200" dirty="0">
                        <a:solidFill>
                          <a:srgbClr val="BF1E2E"/>
                        </a:solidFill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4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82880" y="1874074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freeze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social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climax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cyclone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-aircraft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EE622F-AE70-47FB-B5B2-8678FC6E5A80}"/>
              </a:ext>
            </a:extLst>
          </p:cNvPr>
          <p:cNvSpPr txBox="1"/>
          <p:nvPr/>
        </p:nvSpPr>
        <p:spPr>
          <a:xfrm>
            <a:off x="21699" y="2577406"/>
            <a:ext cx="355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substance that lowers the freezing point of a liquid such as water.</a:t>
            </a:r>
            <a:endParaRPr kumimoji="1" lang="ja-JP" altLang="en-US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36F031-D685-4A84-8A88-680D9268EAC8}"/>
              </a:ext>
            </a:extLst>
          </p:cNvPr>
          <p:cNvSpPr txBox="1"/>
          <p:nvPr/>
        </p:nvSpPr>
        <p:spPr>
          <a:xfrm>
            <a:off x="21699" y="6016367"/>
            <a:ext cx="41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disappointingly weak or ordinary conclusion or event, following events or statements that build expectations for something powerful or moving.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66E5E71-B41B-4FB6-A00A-8F34D3256315}"/>
              </a:ext>
            </a:extLst>
          </p:cNvPr>
          <p:cNvSpPr txBox="1"/>
          <p:nvPr/>
        </p:nvSpPr>
        <p:spPr>
          <a:xfrm>
            <a:off x="3798142" y="2630144"/>
            <a:ext cx="402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opposed or harmful to the values, institutions, or laws of an organized society.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2C08501-750E-438C-B369-3BE803E5A968}"/>
              </a:ext>
            </a:extLst>
          </p:cNvPr>
          <p:cNvSpPr txBox="1"/>
          <p:nvPr/>
        </p:nvSpPr>
        <p:spPr>
          <a:xfrm>
            <a:off x="8387930" y="2638961"/>
            <a:ext cx="337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deep, continuing dislike; aversion; hatred.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A5F460C-2967-4C7A-908B-E12D749C83F5}"/>
              </a:ext>
            </a:extLst>
          </p:cNvPr>
          <p:cNvSpPr txBox="1"/>
          <p:nvPr/>
        </p:nvSpPr>
        <p:spPr>
          <a:xfrm>
            <a:off x="4023359" y="6016367"/>
            <a:ext cx="4754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large system of winds that rotates around a center of high barometric pressure, moving clockwise in the Northern Hemisphere and counterclockwise in the Southern, and usu. producing cool, dry weather.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B0D6A31-72CE-4BA3-84A4-638A0C21A514}"/>
              </a:ext>
            </a:extLst>
          </p:cNvPr>
          <p:cNvSpPr txBox="1"/>
          <p:nvPr/>
        </p:nvSpPr>
        <p:spPr>
          <a:xfrm>
            <a:off x="8879840" y="6038159"/>
            <a:ext cx="321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designed for defense, esp. by ground-based weapons, against enemy air attack.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D89001D-5A1B-4CE6-88B2-EE5B929F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90" y="0"/>
            <a:ext cx="1999538" cy="19995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667230D-07ED-4C54-AF4A-DDDFF5D13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28" y="3205962"/>
            <a:ext cx="2770579" cy="223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F7B8AEB-C224-4833-94A5-ECC265A69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393" y="-43179"/>
            <a:ext cx="3371420" cy="22423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2654521-A453-47B0-88BD-46BA032D0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642" y="3253544"/>
            <a:ext cx="3552921" cy="228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ACC7953-5BD6-42FD-A0DD-F885B71F8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186" y="72013"/>
            <a:ext cx="1985724" cy="19275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8979AF6-7C18-418F-87B7-ACD04B70C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7383" y="3287203"/>
            <a:ext cx="2592513" cy="221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4560"/>
            <a:ext cx="1208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-dandruff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biotic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thesis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11760" y="5548705"/>
            <a:ext cx="1283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oxidant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bacterial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-perspirant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EE9752-38D2-416A-B69E-D8C54B6C0C33}"/>
              </a:ext>
            </a:extLst>
          </p:cNvPr>
          <p:cNvSpPr txBox="1"/>
          <p:nvPr/>
        </p:nvSpPr>
        <p:spPr>
          <a:xfrm>
            <a:off x="3868165" y="6071926"/>
            <a:ext cx="3858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active in killing bacteria.</a:t>
            </a:r>
            <a:endParaRPr kumimoji="1" lang="ja-JP" altLang="en-US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D3E574-CF4C-4D20-9A8D-3857BD026560}"/>
              </a:ext>
            </a:extLst>
          </p:cNvPr>
          <p:cNvSpPr txBox="1"/>
          <p:nvPr/>
        </p:nvSpPr>
        <p:spPr>
          <a:xfrm>
            <a:off x="8556605" y="2804174"/>
            <a:ext cx="3596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 exact opposite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817721-20C6-4940-946F-15775C823E38}"/>
              </a:ext>
            </a:extLst>
          </p:cNvPr>
          <p:cNvSpPr txBox="1"/>
          <p:nvPr/>
        </p:nvSpPr>
        <p:spPr>
          <a:xfrm>
            <a:off x="111760" y="2824049"/>
            <a:ext cx="359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volini" panose="03000502040302020204" pitchFamily="66" charset="0"/>
                <a:cs typeface="Cavolini" panose="03000502040302020204" pitchFamily="66" charset="0"/>
              </a:rPr>
              <a:t>Prevent dandruff</a:t>
            </a:r>
            <a:endParaRPr kumimoji="1" lang="ja-JP" alt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91656B-58E4-4794-9A56-FDBF45E41507}"/>
              </a:ext>
            </a:extLst>
          </p:cNvPr>
          <p:cNvSpPr txBox="1"/>
          <p:nvPr/>
        </p:nvSpPr>
        <p:spPr>
          <a:xfrm>
            <a:off x="4130176" y="2840891"/>
            <a:ext cx="435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substance derived from fungi or other organisms and used to destroy or prevent the growth of bacteria or other disease-causing organisms.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84570D8-33DA-4487-8F20-645EDA6F1A5F}"/>
              </a:ext>
            </a:extLst>
          </p:cNvPr>
          <p:cNvSpPr txBox="1"/>
          <p:nvPr/>
        </p:nvSpPr>
        <p:spPr>
          <a:xfrm>
            <a:off x="184762" y="6071926"/>
            <a:ext cx="359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substance that inhibits oxidation, the removal of electrons from atoms, compounds, or ions.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91971D2-43DD-4C67-8E32-C38BB0455D2D}"/>
              </a:ext>
            </a:extLst>
          </p:cNvPr>
          <p:cNvSpPr txBox="1"/>
          <p:nvPr/>
        </p:nvSpPr>
        <p:spPr>
          <a:xfrm>
            <a:off x="8131251" y="6109474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dirty="0">
                <a:solidFill>
                  <a:srgbClr val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preparation used to decrease perspiration, esp. in the underarms.</a:t>
            </a:r>
            <a:endParaRPr kumimoji="1" lang="ja-JP" altLang="en-US" sz="1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55D2E6-65DD-4362-912B-63B6BC373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17" y="847227"/>
            <a:ext cx="2389839" cy="134733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8E2842B-9D9C-423A-8B64-75DE5E099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71" y="3538731"/>
            <a:ext cx="2206943" cy="2078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30A94C6-FD1B-45DC-8A61-6D328CC2F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972" y="835245"/>
            <a:ext cx="2853175" cy="14265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1866023-5412-4009-940E-7C25DA397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941" y="3621148"/>
            <a:ext cx="1950889" cy="19569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7EAB4EF-5DEA-4E2C-99C7-38BAB9F78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029" y="826906"/>
            <a:ext cx="2523963" cy="12071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0D1F44A-893F-449C-8AFD-35286E9503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971" y="3370420"/>
            <a:ext cx="1969179" cy="235326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108DC10-E7D1-43CA-82DB-AF8BAB2BE4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5392" y="4228202"/>
            <a:ext cx="554702" cy="13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doctor quickly gives him the antidote for the snake’s venom.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9BEC3-3F6D-4DD5-96FA-FFBF211C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545380"/>
            <a:ext cx="3403503" cy="22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2F24A5-2FA4-41BB-9DA6-69E85487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6" y="4626195"/>
            <a:ext cx="3526823" cy="21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5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doctor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quickly gives him the antidote for the snake’s venom.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9BEC3-3F6D-4DD5-96FA-FFBF211C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545380"/>
            <a:ext cx="3403503" cy="22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2F24A5-2FA4-41BB-9DA6-69E85487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6" y="4626195"/>
            <a:ext cx="3526823" cy="21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97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doctor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quickly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gives him the antidote for the snake’s venom.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9BEC3-3F6D-4DD5-96FA-FFBF211C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545380"/>
            <a:ext cx="3403503" cy="22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2F24A5-2FA4-41BB-9DA6-69E85487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6" y="4626195"/>
            <a:ext cx="3526823" cy="21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83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doctor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quickly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gives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him the antidote for the snake’s venom.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9BEC3-3F6D-4DD5-96FA-FFBF211C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545380"/>
            <a:ext cx="3403503" cy="22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2F24A5-2FA4-41BB-9DA6-69E85487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6" y="4626195"/>
            <a:ext cx="3526823" cy="21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doctor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quickly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gives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antidote for the snake’s venom.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9BEC3-3F6D-4DD5-96FA-FFBF211C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545380"/>
            <a:ext cx="3403503" cy="22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2F24A5-2FA4-41BB-9DA6-69E85487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6" y="4626195"/>
            <a:ext cx="3526823" cy="21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3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6435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doctor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quickly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gives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antidote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for the snake’s venom.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9BEC3-3F6D-4DD5-96FA-FFBF211C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545380"/>
            <a:ext cx="3403503" cy="22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2F24A5-2FA4-41BB-9DA6-69E85487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6" y="4626195"/>
            <a:ext cx="3526823" cy="21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9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doctor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quickly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gives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antidote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snake’s venom.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9BEC3-3F6D-4DD5-96FA-FFBF211C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545380"/>
            <a:ext cx="3403503" cy="22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2F24A5-2FA4-41BB-9DA6-69E85487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6" y="4626195"/>
            <a:ext cx="3526823" cy="21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18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doctor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quickly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gives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antidote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snake’s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venom.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9BEC3-3F6D-4DD5-96FA-FFBF211C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545380"/>
            <a:ext cx="3403503" cy="22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2F24A5-2FA4-41BB-9DA6-69E85487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6" y="4626195"/>
            <a:ext cx="3526823" cy="21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8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doctor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quickly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gives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antidote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snake’s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venom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9BEC3-3F6D-4DD5-96FA-FFBF211C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545380"/>
            <a:ext cx="3403503" cy="22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2F24A5-2FA4-41BB-9DA6-69E85487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6" y="4626195"/>
            <a:ext cx="3526823" cy="21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4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doctor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quickly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gives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antidote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for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snake’s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venom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9BEC3-3F6D-4DD5-96FA-FFBF211C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37" y="2190568"/>
            <a:ext cx="3465162" cy="231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C2F24A5-2FA4-41BB-9DA6-69E85487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6" y="4626195"/>
            <a:ext cx="3526823" cy="21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FF086E-16FA-4AC2-835D-20263FB1F2CB}"/>
              </a:ext>
            </a:extLst>
          </p:cNvPr>
          <p:cNvSpPr txBox="1"/>
          <p:nvPr/>
        </p:nvSpPr>
        <p:spPr>
          <a:xfrm>
            <a:off x="2792014" y="5060247"/>
            <a:ext cx="6156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kumimoji="1" lang="en-US" altLang="ja-JP" sz="40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rd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“I bought some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anti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-dandruff shampoo,” said Jill.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0B7BDF-7AF5-42BA-8F09-80E61E9F7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571" y="2835025"/>
            <a:ext cx="3698800" cy="36988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8428027-9059-487B-A166-5581865EA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3788410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266394" y="309330"/>
            <a:ext cx="9212886" cy="3429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Anti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freeze is necessary in sub-zero temperatures.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69FD43-342B-4592-9DAE-611F57E9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00" y="1233424"/>
            <a:ext cx="2816503" cy="52604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05D8A7C-DB49-4C72-8E92-DA200F00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362" y="3714985"/>
            <a:ext cx="30956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297288" y="-292819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Anti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bodies in his blood killed the harmful bacteria.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C83F15-E997-4986-B02E-FDE483AB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0" y="3476905"/>
            <a:ext cx="4399788" cy="321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247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49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085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subdue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subplot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subside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subvert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subway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7.subdivide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240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1082</Words>
  <Application>Microsoft Office PowerPoint</Application>
  <PresentationFormat>ワイド画面</PresentationFormat>
  <Paragraphs>307</Paragraphs>
  <Slides>59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6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373</cp:revision>
  <cp:lastPrinted>2021-04-10T03:23:36Z</cp:lastPrinted>
  <dcterms:created xsi:type="dcterms:W3CDTF">2020-10-31T02:23:16Z</dcterms:created>
  <dcterms:modified xsi:type="dcterms:W3CDTF">2021-04-21T08:58:13Z</dcterms:modified>
</cp:coreProperties>
</file>