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99" r:id="rId2"/>
    <p:sldId id="266" r:id="rId3"/>
    <p:sldId id="1035" r:id="rId4"/>
    <p:sldId id="1091" r:id="rId5"/>
    <p:sldId id="1090" r:id="rId6"/>
    <p:sldId id="1089" r:id="rId7"/>
    <p:sldId id="1088" r:id="rId8"/>
    <p:sldId id="1087" r:id="rId9"/>
    <p:sldId id="1086" r:id="rId10"/>
    <p:sldId id="1085" r:id="rId11"/>
    <p:sldId id="1084" r:id="rId12"/>
    <p:sldId id="1083" r:id="rId13"/>
    <p:sldId id="785" r:id="rId14"/>
    <p:sldId id="1048" r:id="rId15"/>
    <p:sldId id="1092" r:id="rId16"/>
    <p:sldId id="1093" r:id="rId17"/>
    <p:sldId id="1094" r:id="rId18"/>
    <p:sldId id="1095" r:id="rId19"/>
    <p:sldId id="1018" r:id="rId20"/>
    <p:sldId id="1096" r:id="rId21"/>
    <p:sldId id="1097" r:id="rId22"/>
    <p:sldId id="1104" r:id="rId23"/>
    <p:sldId id="1099" r:id="rId24"/>
    <p:sldId id="1100" r:id="rId25"/>
    <p:sldId id="1102" r:id="rId26"/>
    <p:sldId id="1101" r:id="rId27"/>
    <p:sldId id="1103" r:id="rId28"/>
    <p:sldId id="1106" r:id="rId29"/>
    <p:sldId id="1105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5" r:id="rId38"/>
    <p:sldId id="1114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820" r:id="rId48"/>
    <p:sldId id="1134" r:id="rId49"/>
    <p:sldId id="1124" r:id="rId50"/>
    <p:sldId id="1125" r:id="rId51"/>
    <p:sldId id="1126" r:id="rId52"/>
    <p:sldId id="1127" r:id="rId53"/>
    <p:sldId id="1128" r:id="rId54"/>
    <p:sldId id="1129" r:id="rId55"/>
    <p:sldId id="1130" r:id="rId56"/>
    <p:sldId id="1131" r:id="rId57"/>
    <p:sldId id="1132" r:id="rId58"/>
    <p:sldId id="1133" r:id="rId59"/>
    <p:sldId id="286" r:id="rId60"/>
    <p:sldId id="283" r:id="rId61"/>
    <p:sldId id="652" r:id="rId62"/>
    <p:sldId id="402" r:id="rId63"/>
    <p:sldId id="297" r:id="rId64"/>
    <p:sldId id="1566" r:id="rId65"/>
    <p:sldId id="1077" r:id="rId66"/>
    <p:sldId id="1081" r:id="rId67"/>
    <p:sldId id="1080" r:id="rId68"/>
    <p:sldId id="1079" r:id="rId69"/>
    <p:sldId id="1078" r:id="rId70"/>
    <p:sldId id="1051" r:id="rId71"/>
    <p:sldId id="1076" r:id="rId72"/>
    <p:sldId id="1075" r:id="rId73"/>
    <p:sldId id="1074" r:id="rId74"/>
    <p:sldId id="1049" r:id="rId75"/>
    <p:sldId id="1082" r:id="rId76"/>
    <p:sldId id="321" r:id="rId7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6600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5" autoAdjust="0"/>
    <p:restoredTop sz="93784" autoAdjust="0"/>
  </p:normalViewPr>
  <p:slideViewPr>
    <p:cSldViewPr snapToGrid="0">
      <p:cViewPr varScale="1">
        <p:scale>
          <a:sx n="36" d="100"/>
          <a:sy n="36" d="100"/>
        </p:scale>
        <p:origin x="6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5" tIns="48002" rIns="96005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5" tIns="48002" rIns="96005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2-30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fiction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dictionary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92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fiction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dictionary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min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ute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1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fiction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dictionary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min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ute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second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738256" y="3323925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Contractions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BBDC3-F40E-4F17-9F9E-8F91968253CD}"/>
              </a:ext>
            </a:extLst>
          </p:cNvPr>
          <p:cNvSpPr txBox="1"/>
          <p:nvPr/>
        </p:nvSpPr>
        <p:spPr>
          <a:xfrm>
            <a:off x="206829" y="206829"/>
            <a:ext cx="1174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Write a contraction to complete the answer to each question.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BE161C-8972-46AF-AD60-A4BF00485442}"/>
              </a:ext>
            </a:extLst>
          </p:cNvPr>
          <p:cNvSpPr/>
          <p:nvPr/>
        </p:nvSpPr>
        <p:spPr>
          <a:xfrm>
            <a:off x="381000" y="2133961"/>
            <a:ext cx="4953000" cy="816428"/>
          </a:xfrm>
          <a:prstGeom prst="wedgeRoundRectCallout">
            <a:avLst>
              <a:gd name="adj1" fmla="val -37737"/>
              <a:gd name="adj2" fmla="val -9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CDB8D8D-4946-4B26-9C2F-CABC80BBAA9C}"/>
              </a:ext>
            </a:extLst>
          </p:cNvPr>
          <p:cNvSpPr/>
          <p:nvPr/>
        </p:nvSpPr>
        <p:spPr>
          <a:xfrm>
            <a:off x="729344" y="2950387"/>
            <a:ext cx="4953000" cy="816428"/>
          </a:xfrm>
          <a:prstGeom prst="wedgeRoundRectCallout">
            <a:avLst>
              <a:gd name="adj1" fmla="val 35889"/>
              <a:gd name="adj2" fmla="val 976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E3E65C-C3C2-4FA9-A598-5DA4987FD0D5}"/>
              </a:ext>
            </a:extLst>
          </p:cNvPr>
          <p:cNvSpPr/>
          <p:nvPr/>
        </p:nvSpPr>
        <p:spPr>
          <a:xfrm>
            <a:off x="381000" y="4531361"/>
            <a:ext cx="4953000" cy="816428"/>
          </a:xfrm>
          <a:prstGeom prst="wedgeRoundRectCallout">
            <a:avLst>
              <a:gd name="adj1" fmla="val -40375"/>
              <a:gd name="adj2" fmla="val -983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1C314E-F3A6-4DE2-B78E-0F84AD018AA5}"/>
              </a:ext>
            </a:extLst>
          </p:cNvPr>
          <p:cNvSpPr/>
          <p:nvPr/>
        </p:nvSpPr>
        <p:spPr>
          <a:xfrm>
            <a:off x="816430" y="5347787"/>
            <a:ext cx="4953000" cy="816428"/>
          </a:xfrm>
          <a:prstGeom prst="wedgeRoundRectCallout">
            <a:avLst>
              <a:gd name="adj1" fmla="val 53252"/>
              <a:gd name="adj2" fmla="val 82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A967AD7-E79D-4B63-A305-029C9DA6C846}"/>
              </a:ext>
            </a:extLst>
          </p:cNvPr>
          <p:cNvSpPr/>
          <p:nvPr/>
        </p:nvSpPr>
        <p:spPr>
          <a:xfrm>
            <a:off x="6095999" y="2133959"/>
            <a:ext cx="5366655" cy="816428"/>
          </a:xfrm>
          <a:prstGeom prst="wedgeRoundRectCallout">
            <a:avLst>
              <a:gd name="adj1" fmla="val -43232"/>
              <a:gd name="adj2" fmla="val -7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286179B-2C1D-43A0-8E6C-76FBBBA30499}"/>
              </a:ext>
            </a:extLst>
          </p:cNvPr>
          <p:cNvSpPr/>
          <p:nvPr/>
        </p:nvSpPr>
        <p:spPr>
          <a:xfrm>
            <a:off x="6509658" y="2950387"/>
            <a:ext cx="4953000" cy="816428"/>
          </a:xfrm>
          <a:prstGeom prst="wedgeRoundRectCallout">
            <a:avLst>
              <a:gd name="adj1" fmla="val 40725"/>
              <a:gd name="adj2" fmla="val 90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3658DD-E753-4884-89D7-50876CBE7487}"/>
              </a:ext>
            </a:extLst>
          </p:cNvPr>
          <p:cNvSpPr/>
          <p:nvPr/>
        </p:nvSpPr>
        <p:spPr>
          <a:xfrm>
            <a:off x="6096000" y="4531361"/>
            <a:ext cx="4953000" cy="816428"/>
          </a:xfrm>
          <a:prstGeom prst="wedgeRoundRectCallout">
            <a:avLst>
              <a:gd name="adj1" fmla="val -41913"/>
              <a:gd name="adj2" fmla="val -917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D0F8F0C-347D-4D79-B0D6-77CC1E1A0097}"/>
              </a:ext>
            </a:extLst>
          </p:cNvPr>
          <p:cNvSpPr/>
          <p:nvPr/>
        </p:nvSpPr>
        <p:spPr>
          <a:xfrm>
            <a:off x="6509657" y="5347787"/>
            <a:ext cx="5116287" cy="816428"/>
          </a:xfrm>
          <a:prstGeom prst="wedgeRoundRectCallout">
            <a:avLst>
              <a:gd name="adj1" fmla="val 44021"/>
              <a:gd name="adj2" fmla="val 802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858A-8F81-41FB-8231-24B2641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8778">
            <a:off x="309751" y="1288209"/>
            <a:ext cx="643587" cy="742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AE89F9-1F40-4CFA-A48F-FEE71A06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9056" y="1407158"/>
            <a:ext cx="762002" cy="663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4B3999-8FDB-4DB3-A292-87347DC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57" y="3797900"/>
            <a:ext cx="561636" cy="489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B9EC62-D8AF-4B0C-B105-64EAFBE87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20951">
            <a:off x="11484937" y="6190209"/>
            <a:ext cx="580197" cy="5801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36679C4-E088-44DB-B62F-A1559B7C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" y="3790887"/>
            <a:ext cx="762066" cy="621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660CBD-F537-47C9-9B00-B4097372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13033" y="3861202"/>
            <a:ext cx="762002" cy="6218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C963F-D831-4E3F-A496-18903032D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07" y="6014895"/>
            <a:ext cx="603751" cy="6362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066A312-F9FE-4D1A-AA87-E65085719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01" y="3881914"/>
            <a:ext cx="561636" cy="5900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371AB-2AD2-42B2-9F82-64EA531E78DD}"/>
              </a:ext>
            </a:extLst>
          </p:cNvPr>
          <p:cNvSpPr txBox="1"/>
          <p:nvPr/>
        </p:nvSpPr>
        <p:spPr>
          <a:xfrm>
            <a:off x="1023258" y="22229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“Is it raining?”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962316-9882-4150-8E4D-992C2FD81C1E}"/>
              </a:ext>
            </a:extLst>
          </p:cNvPr>
          <p:cNvSpPr txBox="1"/>
          <p:nvPr/>
        </p:nvSpPr>
        <p:spPr>
          <a:xfrm>
            <a:off x="816430" y="306288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295A02-183E-44D8-A1AB-AEE472C52A72}"/>
              </a:ext>
            </a:extLst>
          </p:cNvPr>
          <p:cNvSpPr txBox="1"/>
          <p:nvPr/>
        </p:nvSpPr>
        <p:spPr>
          <a:xfrm>
            <a:off x="391856" y="4641157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“Did she telephone?”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E6A5E6-CCF3-4A67-9311-9BBC78DCD8CE}"/>
              </a:ext>
            </a:extLst>
          </p:cNvPr>
          <p:cNvSpPr txBox="1"/>
          <p:nvPr/>
        </p:nvSpPr>
        <p:spPr>
          <a:xfrm>
            <a:off x="859973" y="5502048"/>
            <a:ext cx="53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“No, she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C4D05D-A1BB-48FA-8A32-CAFE5E9A10D5}"/>
              </a:ext>
            </a:extLst>
          </p:cNvPr>
          <p:cNvSpPr txBox="1"/>
          <p:nvPr/>
        </p:nvSpPr>
        <p:spPr>
          <a:xfrm>
            <a:off x="6096000" y="2256602"/>
            <a:ext cx="53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“Do you like mustard?”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25722-0287-4981-B7B0-628F32DD340A}"/>
              </a:ext>
            </a:extLst>
          </p:cNvPr>
          <p:cNvSpPr txBox="1"/>
          <p:nvPr/>
        </p:nvSpPr>
        <p:spPr>
          <a:xfrm>
            <a:off x="6596740" y="3120482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8BB3A5-CD51-4F0D-8989-68CD832A133E}"/>
              </a:ext>
            </a:extLst>
          </p:cNvPr>
          <p:cNvSpPr txBox="1"/>
          <p:nvPr/>
        </p:nvSpPr>
        <p:spPr>
          <a:xfrm>
            <a:off x="6281058" y="4654002"/>
            <a:ext cx="55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“Could he swim?”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9667EA-84E5-4377-8B1A-74535D66FE64}"/>
              </a:ext>
            </a:extLst>
          </p:cNvPr>
          <p:cNvSpPr txBox="1"/>
          <p:nvPr/>
        </p:nvSpPr>
        <p:spPr>
          <a:xfrm>
            <a:off x="6509658" y="5439451"/>
            <a:ext cx="52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he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3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BBDC3-F40E-4F17-9F9E-8F91968253CD}"/>
              </a:ext>
            </a:extLst>
          </p:cNvPr>
          <p:cNvSpPr txBox="1"/>
          <p:nvPr/>
        </p:nvSpPr>
        <p:spPr>
          <a:xfrm>
            <a:off x="206829" y="206829"/>
            <a:ext cx="1174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Write a contraction to complete the answer to each question.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BE161C-8972-46AF-AD60-A4BF00485442}"/>
              </a:ext>
            </a:extLst>
          </p:cNvPr>
          <p:cNvSpPr/>
          <p:nvPr/>
        </p:nvSpPr>
        <p:spPr>
          <a:xfrm>
            <a:off x="381000" y="2133961"/>
            <a:ext cx="4953000" cy="816428"/>
          </a:xfrm>
          <a:prstGeom prst="wedgeRoundRectCallout">
            <a:avLst>
              <a:gd name="adj1" fmla="val -37737"/>
              <a:gd name="adj2" fmla="val -9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CDB8D8D-4946-4B26-9C2F-CABC80BBAA9C}"/>
              </a:ext>
            </a:extLst>
          </p:cNvPr>
          <p:cNvSpPr/>
          <p:nvPr/>
        </p:nvSpPr>
        <p:spPr>
          <a:xfrm>
            <a:off x="729344" y="2950387"/>
            <a:ext cx="4953000" cy="816428"/>
          </a:xfrm>
          <a:prstGeom prst="wedgeRoundRectCallout">
            <a:avLst>
              <a:gd name="adj1" fmla="val 35889"/>
              <a:gd name="adj2" fmla="val 976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E3E65C-C3C2-4FA9-A598-5DA4987FD0D5}"/>
              </a:ext>
            </a:extLst>
          </p:cNvPr>
          <p:cNvSpPr/>
          <p:nvPr/>
        </p:nvSpPr>
        <p:spPr>
          <a:xfrm>
            <a:off x="381000" y="4531361"/>
            <a:ext cx="4953000" cy="816428"/>
          </a:xfrm>
          <a:prstGeom prst="wedgeRoundRectCallout">
            <a:avLst>
              <a:gd name="adj1" fmla="val -40375"/>
              <a:gd name="adj2" fmla="val -983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1C314E-F3A6-4DE2-B78E-0F84AD018AA5}"/>
              </a:ext>
            </a:extLst>
          </p:cNvPr>
          <p:cNvSpPr/>
          <p:nvPr/>
        </p:nvSpPr>
        <p:spPr>
          <a:xfrm>
            <a:off x="816430" y="5347787"/>
            <a:ext cx="4953000" cy="816428"/>
          </a:xfrm>
          <a:prstGeom prst="wedgeRoundRectCallout">
            <a:avLst>
              <a:gd name="adj1" fmla="val 53252"/>
              <a:gd name="adj2" fmla="val 82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A967AD7-E79D-4B63-A305-029C9DA6C846}"/>
              </a:ext>
            </a:extLst>
          </p:cNvPr>
          <p:cNvSpPr/>
          <p:nvPr/>
        </p:nvSpPr>
        <p:spPr>
          <a:xfrm>
            <a:off x="6095999" y="2133959"/>
            <a:ext cx="5366655" cy="816428"/>
          </a:xfrm>
          <a:prstGeom prst="wedgeRoundRectCallout">
            <a:avLst>
              <a:gd name="adj1" fmla="val -43232"/>
              <a:gd name="adj2" fmla="val -7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286179B-2C1D-43A0-8E6C-76FBBBA30499}"/>
              </a:ext>
            </a:extLst>
          </p:cNvPr>
          <p:cNvSpPr/>
          <p:nvPr/>
        </p:nvSpPr>
        <p:spPr>
          <a:xfrm>
            <a:off x="6509658" y="2950387"/>
            <a:ext cx="4953000" cy="816428"/>
          </a:xfrm>
          <a:prstGeom prst="wedgeRoundRectCallout">
            <a:avLst>
              <a:gd name="adj1" fmla="val 40725"/>
              <a:gd name="adj2" fmla="val 90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3658DD-E753-4884-89D7-50876CBE7487}"/>
              </a:ext>
            </a:extLst>
          </p:cNvPr>
          <p:cNvSpPr/>
          <p:nvPr/>
        </p:nvSpPr>
        <p:spPr>
          <a:xfrm>
            <a:off x="6096000" y="4531361"/>
            <a:ext cx="4953000" cy="816428"/>
          </a:xfrm>
          <a:prstGeom prst="wedgeRoundRectCallout">
            <a:avLst>
              <a:gd name="adj1" fmla="val -41913"/>
              <a:gd name="adj2" fmla="val -917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D0F8F0C-347D-4D79-B0D6-77CC1E1A0097}"/>
              </a:ext>
            </a:extLst>
          </p:cNvPr>
          <p:cNvSpPr/>
          <p:nvPr/>
        </p:nvSpPr>
        <p:spPr>
          <a:xfrm>
            <a:off x="6509657" y="5347787"/>
            <a:ext cx="5116287" cy="816428"/>
          </a:xfrm>
          <a:prstGeom prst="wedgeRoundRectCallout">
            <a:avLst>
              <a:gd name="adj1" fmla="val 44021"/>
              <a:gd name="adj2" fmla="val 802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858A-8F81-41FB-8231-24B2641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8778">
            <a:off x="309751" y="1288209"/>
            <a:ext cx="643587" cy="742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AE89F9-1F40-4CFA-A48F-FEE71A06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9056" y="1407158"/>
            <a:ext cx="762002" cy="663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4B3999-8FDB-4DB3-A292-87347DC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57" y="3797900"/>
            <a:ext cx="561636" cy="489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B9EC62-D8AF-4B0C-B105-64EAFBE87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20951">
            <a:off x="11484937" y="6190209"/>
            <a:ext cx="580197" cy="5801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36679C4-E088-44DB-B62F-A1559B7C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" y="3790887"/>
            <a:ext cx="762066" cy="621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660CBD-F537-47C9-9B00-B4097372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13033" y="3861202"/>
            <a:ext cx="762002" cy="6218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C963F-D831-4E3F-A496-18903032D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07" y="6014895"/>
            <a:ext cx="603751" cy="6362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066A312-F9FE-4D1A-AA87-E65085719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01" y="3881914"/>
            <a:ext cx="561636" cy="5900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371AB-2AD2-42B2-9F82-64EA531E78DD}"/>
              </a:ext>
            </a:extLst>
          </p:cNvPr>
          <p:cNvSpPr txBox="1"/>
          <p:nvPr/>
        </p:nvSpPr>
        <p:spPr>
          <a:xfrm>
            <a:off x="1023258" y="22229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“Is it raining?”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962316-9882-4150-8E4D-992C2FD81C1E}"/>
              </a:ext>
            </a:extLst>
          </p:cNvPr>
          <p:cNvSpPr txBox="1"/>
          <p:nvPr/>
        </p:nvSpPr>
        <p:spPr>
          <a:xfrm>
            <a:off x="816430" y="306288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isn’t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295A02-183E-44D8-A1AB-AEE472C52A72}"/>
              </a:ext>
            </a:extLst>
          </p:cNvPr>
          <p:cNvSpPr txBox="1"/>
          <p:nvPr/>
        </p:nvSpPr>
        <p:spPr>
          <a:xfrm>
            <a:off x="391856" y="4641157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“Did she telephone?”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E6A5E6-CCF3-4A67-9311-9BBC78DCD8CE}"/>
              </a:ext>
            </a:extLst>
          </p:cNvPr>
          <p:cNvSpPr txBox="1"/>
          <p:nvPr/>
        </p:nvSpPr>
        <p:spPr>
          <a:xfrm>
            <a:off x="859973" y="5502048"/>
            <a:ext cx="53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“No, she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C4D05D-A1BB-48FA-8A32-CAFE5E9A10D5}"/>
              </a:ext>
            </a:extLst>
          </p:cNvPr>
          <p:cNvSpPr txBox="1"/>
          <p:nvPr/>
        </p:nvSpPr>
        <p:spPr>
          <a:xfrm>
            <a:off x="6096000" y="2256602"/>
            <a:ext cx="53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“Do you like mustard?”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25722-0287-4981-B7B0-628F32DD340A}"/>
              </a:ext>
            </a:extLst>
          </p:cNvPr>
          <p:cNvSpPr txBox="1"/>
          <p:nvPr/>
        </p:nvSpPr>
        <p:spPr>
          <a:xfrm>
            <a:off x="6596740" y="3120482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8BB3A5-CD51-4F0D-8989-68CD832A133E}"/>
              </a:ext>
            </a:extLst>
          </p:cNvPr>
          <p:cNvSpPr txBox="1"/>
          <p:nvPr/>
        </p:nvSpPr>
        <p:spPr>
          <a:xfrm>
            <a:off x="6281058" y="4654002"/>
            <a:ext cx="55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“Could he swim?”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9667EA-84E5-4377-8B1A-74535D66FE64}"/>
              </a:ext>
            </a:extLst>
          </p:cNvPr>
          <p:cNvSpPr txBox="1"/>
          <p:nvPr/>
        </p:nvSpPr>
        <p:spPr>
          <a:xfrm>
            <a:off x="6509658" y="5439451"/>
            <a:ext cx="52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he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8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BBDC3-F40E-4F17-9F9E-8F91968253CD}"/>
              </a:ext>
            </a:extLst>
          </p:cNvPr>
          <p:cNvSpPr txBox="1"/>
          <p:nvPr/>
        </p:nvSpPr>
        <p:spPr>
          <a:xfrm>
            <a:off x="206829" y="206829"/>
            <a:ext cx="1174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Write a contraction to complete the answer to each question.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BE161C-8972-46AF-AD60-A4BF00485442}"/>
              </a:ext>
            </a:extLst>
          </p:cNvPr>
          <p:cNvSpPr/>
          <p:nvPr/>
        </p:nvSpPr>
        <p:spPr>
          <a:xfrm>
            <a:off x="381000" y="2133961"/>
            <a:ext cx="4953000" cy="816428"/>
          </a:xfrm>
          <a:prstGeom prst="wedgeRoundRectCallout">
            <a:avLst>
              <a:gd name="adj1" fmla="val -37737"/>
              <a:gd name="adj2" fmla="val -9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CDB8D8D-4946-4B26-9C2F-CABC80BBAA9C}"/>
              </a:ext>
            </a:extLst>
          </p:cNvPr>
          <p:cNvSpPr/>
          <p:nvPr/>
        </p:nvSpPr>
        <p:spPr>
          <a:xfrm>
            <a:off x="729344" y="2950387"/>
            <a:ext cx="4953000" cy="816428"/>
          </a:xfrm>
          <a:prstGeom prst="wedgeRoundRectCallout">
            <a:avLst>
              <a:gd name="adj1" fmla="val 35889"/>
              <a:gd name="adj2" fmla="val 976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E3E65C-C3C2-4FA9-A598-5DA4987FD0D5}"/>
              </a:ext>
            </a:extLst>
          </p:cNvPr>
          <p:cNvSpPr/>
          <p:nvPr/>
        </p:nvSpPr>
        <p:spPr>
          <a:xfrm>
            <a:off x="381000" y="4531361"/>
            <a:ext cx="4953000" cy="816428"/>
          </a:xfrm>
          <a:prstGeom prst="wedgeRoundRectCallout">
            <a:avLst>
              <a:gd name="adj1" fmla="val -40375"/>
              <a:gd name="adj2" fmla="val -983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1C314E-F3A6-4DE2-B78E-0F84AD018AA5}"/>
              </a:ext>
            </a:extLst>
          </p:cNvPr>
          <p:cNvSpPr/>
          <p:nvPr/>
        </p:nvSpPr>
        <p:spPr>
          <a:xfrm>
            <a:off x="816430" y="5347787"/>
            <a:ext cx="4953000" cy="816428"/>
          </a:xfrm>
          <a:prstGeom prst="wedgeRoundRectCallout">
            <a:avLst>
              <a:gd name="adj1" fmla="val 53252"/>
              <a:gd name="adj2" fmla="val 82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A967AD7-E79D-4B63-A305-029C9DA6C846}"/>
              </a:ext>
            </a:extLst>
          </p:cNvPr>
          <p:cNvSpPr/>
          <p:nvPr/>
        </p:nvSpPr>
        <p:spPr>
          <a:xfrm>
            <a:off x="6095999" y="2133959"/>
            <a:ext cx="5366655" cy="816428"/>
          </a:xfrm>
          <a:prstGeom prst="wedgeRoundRectCallout">
            <a:avLst>
              <a:gd name="adj1" fmla="val -43232"/>
              <a:gd name="adj2" fmla="val -7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286179B-2C1D-43A0-8E6C-76FBBBA30499}"/>
              </a:ext>
            </a:extLst>
          </p:cNvPr>
          <p:cNvSpPr/>
          <p:nvPr/>
        </p:nvSpPr>
        <p:spPr>
          <a:xfrm>
            <a:off x="6509658" y="2950387"/>
            <a:ext cx="4953000" cy="816428"/>
          </a:xfrm>
          <a:prstGeom prst="wedgeRoundRectCallout">
            <a:avLst>
              <a:gd name="adj1" fmla="val 40725"/>
              <a:gd name="adj2" fmla="val 90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3658DD-E753-4884-89D7-50876CBE7487}"/>
              </a:ext>
            </a:extLst>
          </p:cNvPr>
          <p:cNvSpPr/>
          <p:nvPr/>
        </p:nvSpPr>
        <p:spPr>
          <a:xfrm>
            <a:off x="6096000" y="4531361"/>
            <a:ext cx="4953000" cy="816428"/>
          </a:xfrm>
          <a:prstGeom prst="wedgeRoundRectCallout">
            <a:avLst>
              <a:gd name="adj1" fmla="val -41913"/>
              <a:gd name="adj2" fmla="val -917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D0F8F0C-347D-4D79-B0D6-77CC1E1A0097}"/>
              </a:ext>
            </a:extLst>
          </p:cNvPr>
          <p:cNvSpPr/>
          <p:nvPr/>
        </p:nvSpPr>
        <p:spPr>
          <a:xfrm>
            <a:off x="6509657" y="5347787"/>
            <a:ext cx="5116287" cy="816428"/>
          </a:xfrm>
          <a:prstGeom prst="wedgeRoundRectCallout">
            <a:avLst>
              <a:gd name="adj1" fmla="val 44021"/>
              <a:gd name="adj2" fmla="val 802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858A-8F81-41FB-8231-24B2641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8778">
            <a:off x="309751" y="1288209"/>
            <a:ext cx="643587" cy="742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AE89F9-1F40-4CFA-A48F-FEE71A06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9056" y="1407158"/>
            <a:ext cx="762002" cy="663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4B3999-8FDB-4DB3-A292-87347DC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57" y="3797900"/>
            <a:ext cx="561636" cy="489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B9EC62-D8AF-4B0C-B105-64EAFBE87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20951">
            <a:off x="11484937" y="6190209"/>
            <a:ext cx="580197" cy="5801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36679C4-E088-44DB-B62F-A1559B7C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" y="3790887"/>
            <a:ext cx="762066" cy="621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660CBD-F537-47C9-9B00-B4097372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13033" y="3861202"/>
            <a:ext cx="762002" cy="6218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C963F-D831-4E3F-A496-18903032D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07" y="6014895"/>
            <a:ext cx="603751" cy="6362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066A312-F9FE-4D1A-AA87-E65085719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01" y="3881914"/>
            <a:ext cx="561636" cy="5900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371AB-2AD2-42B2-9F82-64EA531E78DD}"/>
              </a:ext>
            </a:extLst>
          </p:cNvPr>
          <p:cNvSpPr txBox="1"/>
          <p:nvPr/>
        </p:nvSpPr>
        <p:spPr>
          <a:xfrm>
            <a:off x="1023258" y="22229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“Is it raining?”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962316-9882-4150-8E4D-992C2FD81C1E}"/>
              </a:ext>
            </a:extLst>
          </p:cNvPr>
          <p:cNvSpPr txBox="1"/>
          <p:nvPr/>
        </p:nvSpPr>
        <p:spPr>
          <a:xfrm>
            <a:off x="816430" y="306288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isn’t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295A02-183E-44D8-A1AB-AEE472C52A72}"/>
              </a:ext>
            </a:extLst>
          </p:cNvPr>
          <p:cNvSpPr txBox="1"/>
          <p:nvPr/>
        </p:nvSpPr>
        <p:spPr>
          <a:xfrm>
            <a:off x="391856" y="4641157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“Did she telephone?”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E6A5E6-CCF3-4A67-9311-9BBC78DCD8CE}"/>
              </a:ext>
            </a:extLst>
          </p:cNvPr>
          <p:cNvSpPr txBox="1"/>
          <p:nvPr/>
        </p:nvSpPr>
        <p:spPr>
          <a:xfrm>
            <a:off x="859973" y="5502048"/>
            <a:ext cx="53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“No, she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didn’t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C4D05D-A1BB-48FA-8A32-CAFE5E9A10D5}"/>
              </a:ext>
            </a:extLst>
          </p:cNvPr>
          <p:cNvSpPr txBox="1"/>
          <p:nvPr/>
        </p:nvSpPr>
        <p:spPr>
          <a:xfrm>
            <a:off x="6096000" y="2256602"/>
            <a:ext cx="53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“Do you like mustard?”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25722-0287-4981-B7B0-628F32DD340A}"/>
              </a:ext>
            </a:extLst>
          </p:cNvPr>
          <p:cNvSpPr txBox="1"/>
          <p:nvPr/>
        </p:nvSpPr>
        <p:spPr>
          <a:xfrm>
            <a:off x="6596740" y="3120482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8BB3A5-CD51-4F0D-8989-68CD832A133E}"/>
              </a:ext>
            </a:extLst>
          </p:cNvPr>
          <p:cNvSpPr txBox="1"/>
          <p:nvPr/>
        </p:nvSpPr>
        <p:spPr>
          <a:xfrm>
            <a:off x="6281058" y="4654002"/>
            <a:ext cx="55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“Could he swim?”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9667EA-84E5-4377-8B1A-74535D66FE64}"/>
              </a:ext>
            </a:extLst>
          </p:cNvPr>
          <p:cNvSpPr txBox="1"/>
          <p:nvPr/>
        </p:nvSpPr>
        <p:spPr>
          <a:xfrm>
            <a:off x="6509658" y="5439451"/>
            <a:ext cx="52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he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2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BBDC3-F40E-4F17-9F9E-8F91968253CD}"/>
              </a:ext>
            </a:extLst>
          </p:cNvPr>
          <p:cNvSpPr txBox="1"/>
          <p:nvPr/>
        </p:nvSpPr>
        <p:spPr>
          <a:xfrm>
            <a:off x="206829" y="206829"/>
            <a:ext cx="1174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Write a contraction to complete the answer to each question.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BE161C-8972-46AF-AD60-A4BF00485442}"/>
              </a:ext>
            </a:extLst>
          </p:cNvPr>
          <p:cNvSpPr/>
          <p:nvPr/>
        </p:nvSpPr>
        <p:spPr>
          <a:xfrm>
            <a:off x="381000" y="2133961"/>
            <a:ext cx="4953000" cy="816428"/>
          </a:xfrm>
          <a:prstGeom prst="wedgeRoundRectCallout">
            <a:avLst>
              <a:gd name="adj1" fmla="val -37737"/>
              <a:gd name="adj2" fmla="val -9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CDB8D8D-4946-4B26-9C2F-CABC80BBAA9C}"/>
              </a:ext>
            </a:extLst>
          </p:cNvPr>
          <p:cNvSpPr/>
          <p:nvPr/>
        </p:nvSpPr>
        <p:spPr>
          <a:xfrm>
            <a:off x="729344" y="2950387"/>
            <a:ext cx="4953000" cy="816428"/>
          </a:xfrm>
          <a:prstGeom prst="wedgeRoundRectCallout">
            <a:avLst>
              <a:gd name="adj1" fmla="val 35889"/>
              <a:gd name="adj2" fmla="val 976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E3E65C-C3C2-4FA9-A598-5DA4987FD0D5}"/>
              </a:ext>
            </a:extLst>
          </p:cNvPr>
          <p:cNvSpPr/>
          <p:nvPr/>
        </p:nvSpPr>
        <p:spPr>
          <a:xfrm>
            <a:off x="381000" y="4531361"/>
            <a:ext cx="4953000" cy="816428"/>
          </a:xfrm>
          <a:prstGeom prst="wedgeRoundRectCallout">
            <a:avLst>
              <a:gd name="adj1" fmla="val -40375"/>
              <a:gd name="adj2" fmla="val -983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1C314E-F3A6-4DE2-B78E-0F84AD018AA5}"/>
              </a:ext>
            </a:extLst>
          </p:cNvPr>
          <p:cNvSpPr/>
          <p:nvPr/>
        </p:nvSpPr>
        <p:spPr>
          <a:xfrm>
            <a:off x="816430" y="5347787"/>
            <a:ext cx="4953000" cy="816428"/>
          </a:xfrm>
          <a:prstGeom prst="wedgeRoundRectCallout">
            <a:avLst>
              <a:gd name="adj1" fmla="val 53252"/>
              <a:gd name="adj2" fmla="val 82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A967AD7-E79D-4B63-A305-029C9DA6C846}"/>
              </a:ext>
            </a:extLst>
          </p:cNvPr>
          <p:cNvSpPr/>
          <p:nvPr/>
        </p:nvSpPr>
        <p:spPr>
          <a:xfrm>
            <a:off x="6095999" y="2133959"/>
            <a:ext cx="5366655" cy="816428"/>
          </a:xfrm>
          <a:prstGeom prst="wedgeRoundRectCallout">
            <a:avLst>
              <a:gd name="adj1" fmla="val -43232"/>
              <a:gd name="adj2" fmla="val -7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286179B-2C1D-43A0-8E6C-76FBBBA30499}"/>
              </a:ext>
            </a:extLst>
          </p:cNvPr>
          <p:cNvSpPr/>
          <p:nvPr/>
        </p:nvSpPr>
        <p:spPr>
          <a:xfrm>
            <a:off x="6509658" y="2950387"/>
            <a:ext cx="4953000" cy="816428"/>
          </a:xfrm>
          <a:prstGeom prst="wedgeRoundRectCallout">
            <a:avLst>
              <a:gd name="adj1" fmla="val 40725"/>
              <a:gd name="adj2" fmla="val 90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3658DD-E753-4884-89D7-50876CBE7487}"/>
              </a:ext>
            </a:extLst>
          </p:cNvPr>
          <p:cNvSpPr/>
          <p:nvPr/>
        </p:nvSpPr>
        <p:spPr>
          <a:xfrm>
            <a:off x="6096000" y="4531361"/>
            <a:ext cx="4953000" cy="816428"/>
          </a:xfrm>
          <a:prstGeom prst="wedgeRoundRectCallout">
            <a:avLst>
              <a:gd name="adj1" fmla="val -41913"/>
              <a:gd name="adj2" fmla="val -917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D0F8F0C-347D-4D79-B0D6-77CC1E1A0097}"/>
              </a:ext>
            </a:extLst>
          </p:cNvPr>
          <p:cNvSpPr/>
          <p:nvPr/>
        </p:nvSpPr>
        <p:spPr>
          <a:xfrm>
            <a:off x="6509657" y="5347787"/>
            <a:ext cx="5116287" cy="816428"/>
          </a:xfrm>
          <a:prstGeom prst="wedgeRoundRectCallout">
            <a:avLst>
              <a:gd name="adj1" fmla="val 44021"/>
              <a:gd name="adj2" fmla="val 802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858A-8F81-41FB-8231-24B2641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8778">
            <a:off x="309751" y="1288209"/>
            <a:ext cx="643587" cy="742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AE89F9-1F40-4CFA-A48F-FEE71A06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9056" y="1407158"/>
            <a:ext cx="762002" cy="663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4B3999-8FDB-4DB3-A292-87347DC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57" y="3797900"/>
            <a:ext cx="561636" cy="489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B9EC62-D8AF-4B0C-B105-64EAFBE87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20951">
            <a:off x="11484937" y="6190209"/>
            <a:ext cx="580197" cy="5801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36679C4-E088-44DB-B62F-A1559B7C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" y="3790887"/>
            <a:ext cx="762066" cy="621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660CBD-F537-47C9-9B00-B4097372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13033" y="3861202"/>
            <a:ext cx="762002" cy="6218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C963F-D831-4E3F-A496-18903032D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07" y="6014895"/>
            <a:ext cx="603751" cy="6362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066A312-F9FE-4D1A-AA87-E65085719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01" y="3881914"/>
            <a:ext cx="561636" cy="5900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371AB-2AD2-42B2-9F82-64EA531E78DD}"/>
              </a:ext>
            </a:extLst>
          </p:cNvPr>
          <p:cNvSpPr txBox="1"/>
          <p:nvPr/>
        </p:nvSpPr>
        <p:spPr>
          <a:xfrm>
            <a:off x="1023258" y="22229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“Is it raining?”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962316-9882-4150-8E4D-992C2FD81C1E}"/>
              </a:ext>
            </a:extLst>
          </p:cNvPr>
          <p:cNvSpPr txBox="1"/>
          <p:nvPr/>
        </p:nvSpPr>
        <p:spPr>
          <a:xfrm>
            <a:off x="816430" y="306288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isn’t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295A02-183E-44D8-A1AB-AEE472C52A72}"/>
              </a:ext>
            </a:extLst>
          </p:cNvPr>
          <p:cNvSpPr txBox="1"/>
          <p:nvPr/>
        </p:nvSpPr>
        <p:spPr>
          <a:xfrm>
            <a:off x="391856" y="4641157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“Did she telephone?”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E6A5E6-CCF3-4A67-9311-9BBC78DCD8CE}"/>
              </a:ext>
            </a:extLst>
          </p:cNvPr>
          <p:cNvSpPr txBox="1"/>
          <p:nvPr/>
        </p:nvSpPr>
        <p:spPr>
          <a:xfrm>
            <a:off x="859973" y="5502048"/>
            <a:ext cx="53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“No, she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didn’t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C4D05D-A1BB-48FA-8A32-CAFE5E9A10D5}"/>
              </a:ext>
            </a:extLst>
          </p:cNvPr>
          <p:cNvSpPr txBox="1"/>
          <p:nvPr/>
        </p:nvSpPr>
        <p:spPr>
          <a:xfrm>
            <a:off x="6096000" y="2256602"/>
            <a:ext cx="53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“Do you like mustard?”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25722-0287-4981-B7B0-628F32DD340A}"/>
              </a:ext>
            </a:extLst>
          </p:cNvPr>
          <p:cNvSpPr txBox="1"/>
          <p:nvPr/>
        </p:nvSpPr>
        <p:spPr>
          <a:xfrm>
            <a:off x="6596740" y="3120482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don’t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8BB3A5-CD51-4F0D-8989-68CD832A133E}"/>
              </a:ext>
            </a:extLst>
          </p:cNvPr>
          <p:cNvSpPr txBox="1"/>
          <p:nvPr/>
        </p:nvSpPr>
        <p:spPr>
          <a:xfrm>
            <a:off x="6281058" y="4654002"/>
            <a:ext cx="55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“Could he swim?”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9667EA-84E5-4377-8B1A-74535D66FE64}"/>
              </a:ext>
            </a:extLst>
          </p:cNvPr>
          <p:cNvSpPr txBox="1"/>
          <p:nvPr/>
        </p:nvSpPr>
        <p:spPr>
          <a:xfrm>
            <a:off x="6509658" y="5439451"/>
            <a:ext cx="52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he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2BBDC3-F40E-4F17-9F9E-8F91968253CD}"/>
              </a:ext>
            </a:extLst>
          </p:cNvPr>
          <p:cNvSpPr txBox="1"/>
          <p:nvPr/>
        </p:nvSpPr>
        <p:spPr>
          <a:xfrm>
            <a:off x="206829" y="206829"/>
            <a:ext cx="1174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Write a contraction to complete the answer to each question.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DBE161C-8972-46AF-AD60-A4BF00485442}"/>
              </a:ext>
            </a:extLst>
          </p:cNvPr>
          <p:cNvSpPr/>
          <p:nvPr/>
        </p:nvSpPr>
        <p:spPr>
          <a:xfrm>
            <a:off x="381000" y="2133961"/>
            <a:ext cx="4953000" cy="816428"/>
          </a:xfrm>
          <a:prstGeom prst="wedgeRoundRectCallout">
            <a:avLst>
              <a:gd name="adj1" fmla="val -37737"/>
              <a:gd name="adj2" fmla="val -9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CDB8D8D-4946-4B26-9C2F-CABC80BBAA9C}"/>
              </a:ext>
            </a:extLst>
          </p:cNvPr>
          <p:cNvSpPr/>
          <p:nvPr/>
        </p:nvSpPr>
        <p:spPr>
          <a:xfrm>
            <a:off x="729344" y="2950387"/>
            <a:ext cx="4953000" cy="816428"/>
          </a:xfrm>
          <a:prstGeom prst="wedgeRoundRectCallout">
            <a:avLst>
              <a:gd name="adj1" fmla="val 35889"/>
              <a:gd name="adj2" fmla="val 976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FE3E65C-C3C2-4FA9-A598-5DA4987FD0D5}"/>
              </a:ext>
            </a:extLst>
          </p:cNvPr>
          <p:cNvSpPr/>
          <p:nvPr/>
        </p:nvSpPr>
        <p:spPr>
          <a:xfrm>
            <a:off x="381000" y="4531361"/>
            <a:ext cx="4953000" cy="816428"/>
          </a:xfrm>
          <a:prstGeom prst="wedgeRoundRectCallout">
            <a:avLst>
              <a:gd name="adj1" fmla="val -40375"/>
              <a:gd name="adj2" fmla="val -983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4F1C314E-F3A6-4DE2-B78E-0F84AD018AA5}"/>
              </a:ext>
            </a:extLst>
          </p:cNvPr>
          <p:cNvSpPr/>
          <p:nvPr/>
        </p:nvSpPr>
        <p:spPr>
          <a:xfrm>
            <a:off x="816430" y="5347787"/>
            <a:ext cx="4953000" cy="816428"/>
          </a:xfrm>
          <a:prstGeom prst="wedgeRoundRectCallout">
            <a:avLst>
              <a:gd name="adj1" fmla="val 53252"/>
              <a:gd name="adj2" fmla="val 82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A967AD7-E79D-4B63-A305-029C9DA6C846}"/>
              </a:ext>
            </a:extLst>
          </p:cNvPr>
          <p:cNvSpPr/>
          <p:nvPr/>
        </p:nvSpPr>
        <p:spPr>
          <a:xfrm>
            <a:off x="6095999" y="2133959"/>
            <a:ext cx="5366655" cy="816428"/>
          </a:xfrm>
          <a:prstGeom prst="wedgeRoundRectCallout">
            <a:avLst>
              <a:gd name="adj1" fmla="val -43232"/>
              <a:gd name="adj2" fmla="val -7706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286179B-2C1D-43A0-8E6C-76FBBBA30499}"/>
              </a:ext>
            </a:extLst>
          </p:cNvPr>
          <p:cNvSpPr/>
          <p:nvPr/>
        </p:nvSpPr>
        <p:spPr>
          <a:xfrm>
            <a:off x="6509658" y="2950387"/>
            <a:ext cx="4953000" cy="816428"/>
          </a:xfrm>
          <a:prstGeom prst="wedgeRoundRectCallout">
            <a:avLst>
              <a:gd name="adj1" fmla="val 40725"/>
              <a:gd name="adj2" fmla="val 909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E3658DD-E753-4884-89D7-50876CBE7487}"/>
              </a:ext>
            </a:extLst>
          </p:cNvPr>
          <p:cNvSpPr/>
          <p:nvPr/>
        </p:nvSpPr>
        <p:spPr>
          <a:xfrm>
            <a:off x="6096000" y="4531361"/>
            <a:ext cx="4953000" cy="816428"/>
          </a:xfrm>
          <a:prstGeom prst="wedgeRoundRectCallout">
            <a:avLst>
              <a:gd name="adj1" fmla="val -41913"/>
              <a:gd name="adj2" fmla="val -9173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D0F8F0C-347D-4D79-B0D6-77CC1E1A0097}"/>
              </a:ext>
            </a:extLst>
          </p:cNvPr>
          <p:cNvSpPr/>
          <p:nvPr/>
        </p:nvSpPr>
        <p:spPr>
          <a:xfrm>
            <a:off x="6509657" y="5347787"/>
            <a:ext cx="5116287" cy="816428"/>
          </a:xfrm>
          <a:prstGeom prst="wedgeRoundRectCallout">
            <a:avLst>
              <a:gd name="adj1" fmla="val 44021"/>
              <a:gd name="adj2" fmla="val 8026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710858A-8F81-41FB-8231-24B26418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8778">
            <a:off x="309751" y="1288209"/>
            <a:ext cx="643587" cy="742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AE89F9-1F40-4CFA-A48F-FEE71A06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9056" y="1407158"/>
            <a:ext cx="762002" cy="6634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4B3999-8FDB-4DB3-A292-87347DCC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57" y="3797900"/>
            <a:ext cx="561636" cy="4897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B9EC62-D8AF-4B0C-B105-64EAFBE87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20951">
            <a:off x="11484937" y="6190209"/>
            <a:ext cx="580197" cy="58019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36679C4-E088-44DB-B62F-A1559B7C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" y="3790887"/>
            <a:ext cx="762066" cy="62158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9660CBD-F537-47C9-9B00-B40973727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13033" y="3861202"/>
            <a:ext cx="762002" cy="62184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02C963F-D831-4E3F-A496-18903032D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907" y="6014895"/>
            <a:ext cx="603751" cy="6362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066A312-F9FE-4D1A-AA87-E65085719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01" y="3881914"/>
            <a:ext cx="561636" cy="59000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F1371AB-2AD2-42B2-9F82-64EA531E78DD}"/>
              </a:ext>
            </a:extLst>
          </p:cNvPr>
          <p:cNvSpPr txBox="1"/>
          <p:nvPr/>
        </p:nvSpPr>
        <p:spPr>
          <a:xfrm>
            <a:off x="1023258" y="2222992"/>
            <a:ext cx="383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“Is it raining?”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962316-9882-4150-8E4D-992C2FD81C1E}"/>
              </a:ext>
            </a:extLst>
          </p:cNvPr>
          <p:cNvSpPr txBox="1"/>
          <p:nvPr/>
        </p:nvSpPr>
        <p:spPr>
          <a:xfrm>
            <a:off x="816430" y="3062888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isn’t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295A02-183E-44D8-A1AB-AEE472C52A72}"/>
              </a:ext>
            </a:extLst>
          </p:cNvPr>
          <p:cNvSpPr txBox="1"/>
          <p:nvPr/>
        </p:nvSpPr>
        <p:spPr>
          <a:xfrm>
            <a:off x="391856" y="4641157"/>
            <a:ext cx="484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“Did she telephone?”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E6A5E6-CCF3-4A67-9311-9BBC78DCD8CE}"/>
              </a:ext>
            </a:extLst>
          </p:cNvPr>
          <p:cNvSpPr txBox="1"/>
          <p:nvPr/>
        </p:nvSpPr>
        <p:spPr>
          <a:xfrm>
            <a:off x="859973" y="5502048"/>
            <a:ext cx="53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“No, she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didn’t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6C4D05D-A1BB-48FA-8A32-CAFE5E9A10D5}"/>
              </a:ext>
            </a:extLst>
          </p:cNvPr>
          <p:cNvSpPr txBox="1"/>
          <p:nvPr/>
        </p:nvSpPr>
        <p:spPr>
          <a:xfrm>
            <a:off x="6096000" y="2256602"/>
            <a:ext cx="536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“Do you like mustard?”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25722-0287-4981-B7B0-628F32DD340A}"/>
              </a:ext>
            </a:extLst>
          </p:cNvPr>
          <p:cNvSpPr txBox="1"/>
          <p:nvPr/>
        </p:nvSpPr>
        <p:spPr>
          <a:xfrm>
            <a:off x="6596740" y="3120482"/>
            <a:ext cx="486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I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don’t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08BB3A5-CD51-4F0D-8989-68CD832A133E}"/>
              </a:ext>
            </a:extLst>
          </p:cNvPr>
          <p:cNvSpPr txBox="1"/>
          <p:nvPr/>
        </p:nvSpPr>
        <p:spPr>
          <a:xfrm>
            <a:off x="6281058" y="4654002"/>
            <a:ext cx="55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“Could he swim?”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9667EA-84E5-4377-8B1A-74535D66FE64}"/>
              </a:ext>
            </a:extLst>
          </p:cNvPr>
          <p:cNvSpPr txBox="1"/>
          <p:nvPr/>
        </p:nvSpPr>
        <p:spPr>
          <a:xfrm>
            <a:off x="6509658" y="5439451"/>
            <a:ext cx="523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“No, he 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couldn’t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.” 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11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24154" y="2442182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Parts of speech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213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29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CC26BEAB-C2E7-4172-85D2-43DE67F8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68"/>
            <a:ext cx="9797143" cy="68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カレンダー&#10;&#10;自動的に生成された説明">
            <a:extLst>
              <a:ext uri="{FF2B5EF4-FFF2-40B4-BE49-F238E27FC236}">
                <a16:creationId xmlns:a16="http://schemas.microsoft.com/office/drawing/2014/main" id="{1DCAD365-1FAF-47C2-B0AF-C8A680D6B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27" y="0"/>
            <a:ext cx="973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054848-F214-4BB5-9D64-4BE0CCEA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0"/>
            <a:ext cx="9868210" cy="69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080E6FFF-4F5F-4E74-BC5C-05B55600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8" y="0"/>
            <a:ext cx="1018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1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6C5C97D2-AA9A-4C5E-BDD9-178993F5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8" y="0"/>
            <a:ext cx="1016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4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16610306-193E-41E2-BB68-44CFE2A37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73" y="0"/>
            <a:ext cx="9704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A57944DF-A950-48C0-A350-E37155EC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2" y="0"/>
            <a:ext cx="978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flies over the wood.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Snake slithered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4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flies over the wood.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Snake slithered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wood.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Snake slithered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254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Snake slithered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slithered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2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slowly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4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dark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9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hole.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2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74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dropped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4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my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3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pencil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5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0960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it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8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rolled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rolled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under a chair.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06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over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into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rolled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under 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chair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9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rolled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chair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817" y="1222224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8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1C016-2ECA-4EF4-8812-09E7D7BF3456}"/>
              </a:ext>
            </a:extLst>
          </p:cNvPr>
          <p:cNvSpPr txBox="1"/>
          <p:nvPr/>
        </p:nvSpPr>
        <p:spPr>
          <a:xfrm>
            <a:off x="185058" y="3276600"/>
            <a:ext cx="1158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flies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wood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slithered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dark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dropped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pencil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rolled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chair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E86D3E-6053-4646-87F4-F5BEA274BF66}"/>
              </a:ext>
            </a:extLst>
          </p:cNvPr>
          <p:cNvSpPr txBox="1"/>
          <p:nvPr/>
        </p:nvSpPr>
        <p:spPr>
          <a:xfrm>
            <a:off x="185057" y="261257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08E22A5-DCDA-4E52-A9B8-F29AA409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19" y="2530394"/>
            <a:ext cx="1179366" cy="178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272192-40FA-478A-9A87-28E3992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888" y="2757713"/>
            <a:ext cx="1637305" cy="23658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251849-3CDB-4C78-A6DC-63AC6CF2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550" y="1699060"/>
            <a:ext cx="1281712" cy="13081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2160F4-8764-4CA4-9CCA-F346A84A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43" y="3121594"/>
            <a:ext cx="1179366" cy="13081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EA8216-39AA-40B3-8030-7BDFD01A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446" y="3121594"/>
            <a:ext cx="710501" cy="1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51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05908475-460F-4367-8392-30701A85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86" y="0"/>
            <a:ext cx="9674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1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Preposition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9BC07E-0265-4B3A-AE25-83C53FA380BB}"/>
              </a:ext>
            </a:extLst>
          </p:cNvPr>
          <p:cNvSpPr txBox="1"/>
          <p:nvPr/>
        </p:nvSpPr>
        <p:spPr>
          <a:xfrm>
            <a:off x="304800" y="273376"/>
            <a:ext cx="1158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cross		near		among	</a:t>
            </a:r>
          </a:p>
          <a:p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			from		towards	to</a:t>
            </a:r>
            <a:r>
              <a:rPr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	in			around	</a:t>
            </a:r>
          </a:p>
          <a:p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			past		between</a:t>
            </a:r>
          </a:p>
          <a:p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besides 	down	under	</a:t>
            </a:r>
          </a:p>
          <a:p>
            <a:r>
              <a:rPr kumimoji="1" lang="en-US" altLang="ja-JP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along		round	up	behind		</a:t>
            </a:r>
            <a:endParaRPr kumimoji="1" lang="ja-JP" altLang="en-US" sz="5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367201-F150-44E6-9282-9D53CE53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85" y="5211644"/>
            <a:ext cx="4332515" cy="16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1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1906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7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1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6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3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past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7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past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into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past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into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among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4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past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into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among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across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D800E5-234E-4E01-A39B-FD4452C84383}"/>
              </a:ext>
            </a:extLst>
          </p:cNvPr>
          <p:cNvSpPr txBox="1"/>
          <p:nvPr/>
        </p:nvSpPr>
        <p:spPr>
          <a:xfrm>
            <a:off x="3820886" y="155135"/>
            <a:ext cx="8371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Inky’s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Journey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Inky left her mouse-hole and went…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path,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near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flowers,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along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through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garden,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past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field,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into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forest,</a:t>
            </a:r>
          </a:p>
          <a:p>
            <a:pPr algn="ctr"/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among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trees,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across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bridge and</a:t>
            </a:r>
          </a:p>
          <a:p>
            <a:pPr algn="ctr"/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toward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farm.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8B917DE3-F0F2-4A28-AD1D-0F240E64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" y="0"/>
            <a:ext cx="3464561" cy="67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13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Measurement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centimetre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cm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metre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gram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kilogram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millilitre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ml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litre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          </a:t>
            </a:r>
            <a:r>
              <a:rPr kumimoji="1"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389914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weight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volume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minute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second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fraction 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estimate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4409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555170" y="856289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televi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zh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01BA11-A564-43DE-A6AA-D88D4B4874C4}"/>
              </a:ext>
            </a:extLst>
          </p:cNvPr>
          <p:cNvSpPr txBox="1"/>
          <p:nvPr/>
        </p:nvSpPr>
        <p:spPr>
          <a:xfrm>
            <a:off x="555170" y="3936946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48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sh</a:t>
            </a:r>
            <a: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190419-789E-4183-905A-2460B8ED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321049"/>
            <a:ext cx="2502354" cy="24330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5331D08-AF3F-46F0-A068-EE8A64ED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7" y="3824888"/>
            <a:ext cx="2918052" cy="23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41177" y="30801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occa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37534" y="3265349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revi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17688" y="4891394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inva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137534" y="1519187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2760725" y="1503085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televi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81861" y="582067"/>
            <a:ext cx="2926377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fist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ccasion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ivision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revision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nvasion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xplosion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television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fraction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estimate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760725" y="30801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explo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DBE845-F8BD-40F8-817C-6A0C0BECB4E2}"/>
              </a:ext>
            </a:extLst>
          </p:cNvPr>
          <p:cNvSpPr txBox="1"/>
          <p:nvPr/>
        </p:nvSpPr>
        <p:spPr>
          <a:xfrm>
            <a:off x="2760725" y="4899176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526292" y="2010413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256593" y="3197239"/>
            <a:ext cx="300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E72B31-A3A4-41BC-97D6-CA6E0A0AE71C}"/>
              </a:ext>
            </a:extLst>
          </p:cNvPr>
          <p:cNvSpPr txBox="1"/>
          <p:nvPr/>
        </p:nvSpPr>
        <p:spPr>
          <a:xfrm>
            <a:off x="5800124" y="6094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exten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8E2023-EE0C-4BF6-BED8-13C41EDC64DB}"/>
              </a:ext>
            </a:extLst>
          </p:cNvPr>
          <p:cNvSpPr txBox="1"/>
          <p:nvPr/>
        </p:nvSpPr>
        <p:spPr>
          <a:xfrm>
            <a:off x="5448372" y="4062254"/>
            <a:ext cx="363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A2F1B96-F8E6-4214-B146-0F1CCBDB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77" y="2010413"/>
            <a:ext cx="1292678" cy="12549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E296C93-DDB7-4E52-B01D-C58FAC3E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2" y="2527563"/>
            <a:ext cx="2005077" cy="16283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4F61D0-F755-4787-AE9D-2FBBDE5F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923" y="3843570"/>
            <a:ext cx="1124729" cy="9302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1F5820B-D85E-4ACF-9508-42C83CC12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79" y="2010413"/>
            <a:ext cx="1656561" cy="137575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3A9AB94-D95E-4F0A-A0B2-4824A085C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609" y="5365897"/>
            <a:ext cx="3576086" cy="149639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CA8BC03-3586-4A9C-99E1-27218F4D4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449" y="604903"/>
            <a:ext cx="1374481" cy="143305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FFE2FD2-35BA-42FC-80FB-26D2AC5EF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830" y="4673054"/>
            <a:ext cx="2189778" cy="187835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A324ACA-29BD-417A-9547-7DDFB9985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211" y="637362"/>
            <a:ext cx="1110371" cy="104981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FBDDEF4-BF9F-4216-AB88-DB3F6871A7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26" y="3815160"/>
            <a:ext cx="1523022" cy="119818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B3196A6-5A37-4D61-98B0-A8952EDB5B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30" y="5482487"/>
            <a:ext cx="1523022" cy="131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9B085A2-537E-4612-8F61-DAC235C13F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6485" y="273284"/>
            <a:ext cx="1029580" cy="93765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C6C45EE-8B82-4420-964B-9293584FC5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443" y="449113"/>
            <a:ext cx="1201857" cy="120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2496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C4503E-E439-49BD-900C-C70C3200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53" y="1714717"/>
            <a:ext cx="3910693" cy="32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06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3B9225-6472-45FB-B166-66542EB6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47" y="1660576"/>
            <a:ext cx="5002705" cy="41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6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3B491F-5A47-40BA-A1B8-7F6C93C0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3" y="3074533"/>
            <a:ext cx="80010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526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24CCA5-10B7-4F8F-B577-45A7F7BC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963511"/>
            <a:ext cx="4286250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112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5.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179D75-1772-4AF6-B854-0C8E02A8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66" y="2547257"/>
            <a:ext cx="5619807" cy="39834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D7D8056-4CAC-4609-A113-53791E83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76" y="4331154"/>
            <a:ext cx="23526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51238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5.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6. permi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D427F2-943F-4D41-8B8C-4293DF223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2" y="1765462"/>
            <a:ext cx="5209434" cy="44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5.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6. permi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 honestly needs his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FA058A-21AB-4FA6-BB86-7F5BBC5E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59" y="3121061"/>
            <a:ext cx="3241506" cy="32970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CEAFBC-13A6-4888-8AC0-DA567CD81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07" y="5391726"/>
            <a:ext cx="1694089" cy="102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6517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5.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6. permi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 honestly needs his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There was a huge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explo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on.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0486D-6164-4077-B7D6-64E8AC1D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571" y="2728859"/>
            <a:ext cx="3777342" cy="37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29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divi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ten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exten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5.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	6. permi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 honestly needs his pen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There was a huge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explo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They watched televi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for hours.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F35A12-8899-4C8D-A4F6-BAFFF6AA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36" y="2764972"/>
            <a:ext cx="4037277" cy="29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547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35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37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891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5" y="539915"/>
            <a:ext cx="5417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must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stuck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nation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station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relation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334000" y="539915"/>
            <a:ext cx="7423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action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fiction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1738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2172</Words>
  <Application>Microsoft Office PowerPoint</Application>
  <PresentationFormat>ワイド画面</PresentationFormat>
  <Paragraphs>460</Paragraphs>
  <Slides>76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5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337</cp:revision>
  <cp:lastPrinted>2023-01-14T05:11:47Z</cp:lastPrinted>
  <dcterms:created xsi:type="dcterms:W3CDTF">2020-09-05T23:58:43Z</dcterms:created>
  <dcterms:modified xsi:type="dcterms:W3CDTF">2023-01-28T23:24:24Z</dcterms:modified>
</cp:coreProperties>
</file>