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99" r:id="rId2"/>
    <p:sldId id="266" r:id="rId3"/>
    <p:sldId id="1165" r:id="rId4"/>
    <p:sldId id="1252" r:id="rId5"/>
    <p:sldId id="1251" r:id="rId6"/>
    <p:sldId id="1250" r:id="rId7"/>
    <p:sldId id="1248" r:id="rId8"/>
    <p:sldId id="1218" r:id="rId9"/>
    <p:sldId id="1217" r:id="rId10"/>
    <p:sldId id="1216" r:id="rId11"/>
    <p:sldId id="1215" r:id="rId12"/>
    <p:sldId id="1214" r:id="rId13"/>
    <p:sldId id="785" r:id="rId14"/>
    <p:sldId id="1135" r:id="rId15"/>
    <p:sldId id="1219" r:id="rId16"/>
    <p:sldId id="1220" r:id="rId17"/>
    <p:sldId id="1221" r:id="rId18"/>
    <p:sldId id="1222" r:id="rId19"/>
    <p:sldId id="1223" r:id="rId20"/>
    <p:sldId id="1224" r:id="rId21"/>
    <p:sldId id="1225" r:id="rId22"/>
    <p:sldId id="1226" r:id="rId23"/>
    <p:sldId id="1191" r:id="rId24"/>
    <p:sldId id="1227" r:id="rId25"/>
    <p:sldId id="1244" r:id="rId26"/>
    <p:sldId id="1246" r:id="rId27"/>
    <p:sldId id="1245" r:id="rId28"/>
    <p:sldId id="1247" r:id="rId29"/>
    <p:sldId id="1229" r:id="rId30"/>
    <p:sldId id="1243" r:id="rId31"/>
    <p:sldId id="1242" r:id="rId32"/>
    <p:sldId id="1241" r:id="rId33"/>
    <p:sldId id="1240" r:id="rId34"/>
    <p:sldId id="1239" r:id="rId35"/>
    <p:sldId id="1238" r:id="rId36"/>
    <p:sldId id="1237" r:id="rId37"/>
    <p:sldId id="1236" r:id="rId38"/>
    <p:sldId id="1235" r:id="rId39"/>
    <p:sldId id="1234" r:id="rId40"/>
    <p:sldId id="1233" r:id="rId41"/>
    <p:sldId id="1232" r:id="rId42"/>
    <p:sldId id="1231" r:id="rId43"/>
    <p:sldId id="1230" r:id="rId44"/>
    <p:sldId id="1228" r:id="rId45"/>
    <p:sldId id="1192" r:id="rId46"/>
    <p:sldId id="820" r:id="rId47"/>
    <p:sldId id="286" r:id="rId48"/>
    <p:sldId id="283" r:id="rId49"/>
    <p:sldId id="402" r:id="rId50"/>
    <p:sldId id="652" r:id="rId51"/>
    <p:sldId id="297" r:id="rId52"/>
    <p:sldId id="1566" r:id="rId53"/>
    <p:sldId id="1174" r:id="rId54"/>
    <p:sldId id="1213" r:id="rId55"/>
    <p:sldId id="1212" r:id="rId56"/>
    <p:sldId id="1211" r:id="rId57"/>
    <p:sldId id="1210" r:id="rId58"/>
    <p:sldId id="1209" r:id="rId59"/>
    <p:sldId id="1208" r:id="rId60"/>
    <p:sldId id="1207" r:id="rId61"/>
    <p:sldId id="1206" r:id="rId62"/>
    <p:sldId id="1049" r:id="rId63"/>
    <p:sldId id="321" r:id="rId64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  <a:srgbClr val="FF99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3784" autoAdjust="0"/>
  </p:normalViewPr>
  <p:slideViewPr>
    <p:cSldViewPr snapToGrid="0">
      <p:cViewPr varScale="1">
        <p:scale>
          <a:sx n="38" d="100"/>
          <a:sy n="38" d="100"/>
        </p:scale>
        <p:origin x="56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2596"/>
          </a:xfrm>
          <a:prstGeom prst="rect">
            <a:avLst/>
          </a:prstGeom>
        </p:spPr>
        <p:txBody>
          <a:bodyPr vert="horz" lIns="96579" tIns="48290" rIns="96579" bIns="48290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800" y="0"/>
            <a:ext cx="2984183" cy="502596"/>
          </a:xfrm>
          <a:prstGeom prst="rect">
            <a:avLst/>
          </a:prstGeom>
        </p:spPr>
        <p:txBody>
          <a:bodyPr vert="horz" lIns="96579" tIns="48290" rIns="96579" bIns="48290" rtlCol="0"/>
          <a:lstStyle>
            <a:lvl1pPr algn="r">
              <a:defRPr sz="1300"/>
            </a:lvl1pPr>
          </a:lstStyle>
          <a:p>
            <a:fld id="{EB2C0D07-429B-4D5B-BB5C-D6AEFFA3B0FC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2538"/>
            <a:ext cx="6005513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9" tIns="48290" rIns="96579" bIns="4829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658" y="4820743"/>
            <a:ext cx="5509260" cy="3944243"/>
          </a:xfrm>
          <a:prstGeom prst="rect">
            <a:avLst/>
          </a:prstGeom>
        </p:spPr>
        <p:txBody>
          <a:bodyPr vert="horz" lIns="96579" tIns="48290" rIns="96579" bIns="4829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4532"/>
            <a:ext cx="2984183" cy="502595"/>
          </a:xfrm>
          <a:prstGeom prst="rect">
            <a:avLst/>
          </a:prstGeom>
        </p:spPr>
        <p:txBody>
          <a:bodyPr vert="horz" lIns="96579" tIns="48290" rIns="96579" bIns="48290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800" y="9514532"/>
            <a:ext cx="2984183" cy="502595"/>
          </a:xfrm>
          <a:prstGeom prst="rect">
            <a:avLst/>
          </a:prstGeom>
        </p:spPr>
        <p:txBody>
          <a:bodyPr vert="horz" lIns="96579" tIns="48290" rIns="96579" bIns="48290" rtlCol="0" anchor="b"/>
          <a:lstStyle>
            <a:lvl1pPr algn="r">
              <a:defRPr sz="1300"/>
            </a:lvl1pPr>
          </a:lstStyle>
          <a:p>
            <a:fld id="{257A7C91-0D0C-492F-A590-3AF3512FDE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65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209F71-AB97-456C-853F-4E404E01D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037816C-E78A-47E2-8B8A-F0DE91B11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3DC2AC-8081-4ECA-AC8E-E19EA843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DDCECE-D8C9-42D1-B0A0-3D7692DB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36EA01-03F3-4927-B89B-48A1B720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71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8CC961-C534-40F1-A876-40FAE13A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D06FD06-A039-47FB-8D49-3682B566B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B735B0-4E20-436F-9E04-6606210B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0ECA4D-CFB2-44BF-9ED9-E9BCDE4F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9A2CE9-306F-469F-908C-1A76207B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54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A3FF7B6-C890-4BBA-8723-2AF563F6AB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306B027-E3DF-49F7-ABDB-B76A3EA67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05C2E6-978A-4321-8CAC-F4767B96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6C7382-B4C8-40C0-AF9C-9F483DB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58FB39-BAFE-4E7F-BAC0-605AF094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81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9A705A-149F-4951-BFB4-C02B3FEB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2D417F-4ED4-4A61-99CA-E76A505AD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043407-7E5C-4158-9B97-5E3827DF3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259FB1-8AE0-4D99-90B3-2D54BE88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9DB847-341E-4FC6-A780-0E2B1D4E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850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387D7D-199F-41D7-AA0A-F6AE287E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DEFA5E-820C-4546-A2FD-C0A2656D5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16E1F8-D2A6-4A29-8095-76539FF65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A07674-E9EA-4791-97E5-87CBDCD2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922EBB-D5C9-40D4-863B-C93F1C00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3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18A06-0820-43E2-ADE5-5A7AD824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CA071C-E08F-4255-87C4-871A59515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81DC0E-192C-4928-A104-F818A584C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716A6A3-3462-4187-B353-8534D077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B32E23-A58A-4B69-ACA3-322D3834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138E646-5751-4395-BDF5-4A5694AF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53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268769-A4E5-4AB3-ABB8-B1399DD9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37AF43-76FC-4489-865D-24BA6F498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0AE978-3B0A-4607-BE52-D432B0E2D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F86E8DB-FA7A-4CD8-8E94-FB9535851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ED8589D-6B12-4425-8A18-82891766B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E2993E0-911C-46D4-BF8A-21472D57A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E2CA9A0-0E7F-4DB5-841C-23918A27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C40B32D-2F04-4EB2-8743-388902FD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20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9719D2-EA0E-4A37-B767-E1248343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1848310-7340-4FA5-A69C-8869743B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8B8B7D0-C20F-44A4-9399-FA8E0436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DEAD43-0C66-4B2C-84D7-2B848A28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42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966D2F1-92F2-49BA-8CF2-444A937E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FDA3362-96A8-4F5B-924E-007E331E8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3A6F45-F363-4DF9-9A8C-F1FF909E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41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5371-80C9-45F0-B35A-6878DD8B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7E5D04-25A4-4E8A-BF2D-753D2CDF0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49248ED-876C-4B4F-8E71-E530E0B84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18BE59-E810-412B-973A-915533C1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883671-A962-4022-8F7D-69A68EDC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2113C3D-ABBC-4F9B-8FB3-2F070DEC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9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C080B3-24F1-4502-AB5D-C0F7FF4B7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3717C53-2C6F-461C-9ED6-44050A85D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5765D6-8B6F-4890-A7CB-2DDA70E46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410DD8E-33BF-40E7-9A03-6C6D782A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89649BC-C2C5-454D-A63E-CA9E7403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A53A99-ED5B-43D7-84C3-5923FBEB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778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B546B4A-D85C-4171-B37C-F4F19699C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0411555-7085-4560-B418-FC26D9C6D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2B1776-13FF-48C7-994F-5ACB53E66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38D8-E42E-41BA-9C8C-6363182CE949}" type="datetimeFigureOut">
              <a:rPr kumimoji="1" lang="ja-JP" altLang="en-US" smtClean="0"/>
              <a:t>2023/2/5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010C0D-C8DE-4880-AA63-258407048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249319-EDAF-4F65-BDC5-5AB4CDFA7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3607-14C8-4C1E-9995-94E4D95F6E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69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6632841" y="3401863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2-33</a:t>
            </a:r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774090" y="603618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son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front</a:t>
            </a:r>
            <a:endParaRPr kumimoji="1" lang="ja-JP" altLang="en-US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dozen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monkey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somebody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94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son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front</a:t>
            </a:r>
            <a:endParaRPr kumimoji="1" lang="ja-JP" altLang="en-US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dozen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monkey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somebody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9.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woman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46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son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front</a:t>
            </a:r>
            <a:endParaRPr kumimoji="1" lang="ja-JP" altLang="en-US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dozen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monkey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somebody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9.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woman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10. women</a:t>
            </a:r>
            <a:endParaRPr kumimoji="1" lang="ja-JP" altLang="en-US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5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738256" y="3323925"/>
            <a:ext cx="637902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Suffix&lt;-</a:t>
            </a:r>
            <a:r>
              <a:rPr lang="en-US" altLang="ja-JP" sz="5400" b="1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ing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&gt;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6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2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stopping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07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stopping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jumping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stopping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jumping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swinging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95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stopping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jumping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swinging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cooking 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1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Mini Test 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32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B5BCA-605E-4D26-BD18-648801C13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094" y="746452"/>
            <a:ext cx="1128382" cy="847206"/>
            <a:chOff x="8183879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BEBD5C3-A60D-49BB-888A-D00CB07F6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8EE7430-E140-4250-8523-F8FF84174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stopping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jumping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swinging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cooking 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raising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9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stopping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jumping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swinging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cooking 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raising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trying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667B17-108B-4E43-B823-EE56580A5701}"/>
              </a:ext>
            </a:extLst>
          </p:cNvPr>
          <p:cNvSpPr txBox="1"/>
          <p:nvPr/>
        </p:nvSpPr>
        <p:spPr>
          <a:xfrm>
            <a:off x="413658" y="332830"/>
            <a:ext cx="11898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Add the suffix &lt;-</a:t>
            </a:r>
            <a:r>
              <a:rPr lang="en-US" altLang="ja-JP" sz="3200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&gt; to each verb root, and write the new word on the line.</a:t>
            </a:r>
            <a:endParaRPr kumimoji="1" lang="ja-JP" altLang="en-US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B93E5-F59D-4E42-8A04-5C8AE69D3ED3}"/>
              </a:ext>
            </a:extLst>
          </p:cNvPr>
          <p:cNvSpPr txBox="1"/>
          <p:nvPr/>
        </p:nvSpPr>
        <p:spPr>
          <a:xfrm>
            <a:off x="212271" y="2151995"/>
            <a:ext cx="668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make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making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stopping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ju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mp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jumping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swing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swinging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6121F0-926E-4885-A92D-EEB111709579}"/>
              </a:ext>
            </a:extLst>
          </p:cNvPr>
          <p:cNvSpPr txBox="1"/>
          <p:nvPr/>
        </p:nvSpPr>
        <p:spPr>
          <a:xfrm>
            <a:off x="6237514" y="2192161"/>
            <a:ext cx="66892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cook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cooking 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 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raise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raising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try		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trying</a:t>
            </a:r>
            <a:r>
              <a:rPr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</a:p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whine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32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whining</a:t>
            </a:r>
            <a:r>
              <a:rPr kumimoji="1" lang="en-US" altLang="ja-JP" sz="32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C3DB04-CFE0-4CA3-AB6F-7A890B64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05" y="926734"/>
            <a:ext cx="1953580" cy="12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3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738256" y="3323925"/>
            <a:ext cx="637902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Suffixes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0890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821892" y="2100446"/>
            <a:ext cx="1894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talk</a:t>
            </a:r>
          </a:p>
          <a:p>
            <a:pPr algn="r"/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4CB715-6515-454D-A82E-FA8A5CAFBCD0}"/>
              </a:ext>
            </a:extLst>
          </p:cNvPr>
          <p:cNvSpPr txBox="1"/>
          <p:nvPr/>
        </p:nvSpPr>
        <p:spPr>
          <a:xfrm>
            <a:off x="4278085" y="1985358"/>
            <a:ext cx="216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kind</a:t>
            </a:r>
            <a:endParaRPr lang="en-US" altLang="ja-JP" sz="3600" b="1" u="heavy" dirty="0">
              <a:solidFill>
                <a:schemeClr val="bg1">
                  <a:lumMod val="50000"/>
                </a:schemeClr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463A32-D18B-49A0-9BE3-AA9B8290478C}"/>
              </a:ext>
            </a:extLst>
          </p:cNvPr>
          <p:cNvSpPr txBox="1"/>
          <p:nvPr/>
        </p:nvSpPr>
        <p:spPr>
          <a:xfrm>
            <a:off x="8684071" y="1985358"/>
            <a:ext cx="21662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  <a:endParaRPr lang="en-US" altLang="ja-JP" sz="3600" b="1" u="heavy" dirty="0">
              <a:solidFill>
                <a:schemeClr val="bg1">
                  <a:lumMod val="50000"/>
                </a:schemeClr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kumimoji="1" lang="ja-JP" altLang="en-US" sz="3600" b="1" u="heavy" dirty="0">
              <a:solidFill>
                <a:schemeClr val="bg1">
                  <a:lumMod val="50000"/>
                </a:schemeClr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413677" y="3285386"/>
            <a:ext cx="27105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talk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4278085" y="3285386"/>
            <a:ext cx="265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kind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ness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4721F4-6771-4FA3-990F-2EBAE2F7004C}"/>
              </a:ext>
            </a:extLst>
          </p:cNvPr>
          <p:cNvSpPr txBox="1"/>
          <p:nvPr/>
        </p:nvSpPr>
        <p:spPr>
          <a:xfrm>
            <a:off x="8224151" y="3285386"/>
            <a:ext cx="308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happi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ness</a:t>
            </a:r>
          </a:p>
        </p:txBody>
      </p:sp>
    </p:spTree>
    <p:extLst>
      <p:ext uri="{BB962C8B-B14F-4D97-AF65-F5344CB8AC3E}">
        <p14:creationId xmlns:p14="http://schemas.microsoft.com/office/powerpoint/2010/main" val="1721131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6B279D9-5F09-43E5-BB27-63167D41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9" y="3352800"/>
            <a:ext cx="2787906" cy="24343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0C5BB1-7724-4DEB-96E5-935CEA0E8025}"/>
              </a:ext>
            </a:extLst>
          </p:cNvPr>
          <p:cNvSpPr txBox="1"/>
          <p:nvPr/>
        </p:nvSpPr>
        <p:spPr>
          <a:xfrm>
            <a:off x="1752501" y="2166257"/>
            <a:ext cx="145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65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6B279D9-5F09-43E5-BB27-63167D41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9" y="3352800"/>
            <a:ext cx="2787906" cy="24343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8CD183-C465-421B-8F46-9BC0C080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09" y="2812180"/>
            <a:ext cx="3341599" cy="291750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A772CD-803C-4B72-AD84-DB44B6286BF6}"/>
              </a:ext>
            </a:extLst>
          </p:cNvPr>
          <p:cNvSpPr txBox="1"/>
          <p:nvPr/>
        </p:nvSpPr>
        <p:spPr>
          <a:xfrm>
            <a:off x="4757057" y="1525592"/>
            <a:ext cx="2174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bigger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0C5BB1-7724-4DEB-96E5-935CEA0E8025}"/>
              </a:ext>
            </a:extLst>
          </p:cNvPr>
          <p:cNvSpPr txBox="1"/>
          <p:nvPr/>
        </p:nvSpPr>
        <p:spPr>
          <a:xfrm>
            <a:off x="1752501" y="2166257"/>
            <a:ext cx="145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42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6B279D9-5F09-43E5-BB27-63167D41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9" y="3352800"/>
            <a:ext cx="2787906" cy="24343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8CD183-C465-421B-8F46-9BC0C080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09" y="2812180"/>
            <a:ext cx="3341599" cy="29175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680875E-2363-40F9-A48D-45C28930F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494" y="2255564"/>
            <a:ext cx="4048727" cy="35315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A772CD-803C-4B72-AD84-DB44B6286BF6}"/>
              </a:ext>
            </a:extLst>
          </p:cNvPr>
          <p:cNvSpPr txBox="1"/>
          <p:nvPr/>
        </p:nvSpPr>
        <p:spPr>
          <a:xfrm>
            <a:off x="4757057" y="1525592"/>
            <a:ext cx="2174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bigger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0C5BB1-7724-4DEB-96E5-935CEA0E8025}"/>
              </a:ext>
            </a:extLst>
          </p:cNvPr>
          <p:cNvSpPr txBox="1"/>
          <p:nvPr/>
        </p:nvSpPr>
        <p:spPr>
          <a:xfrm>
            <a:off x="1752501" y="2166257"/>
            <a:ext cx="145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F7C1A7-DE2C-4CEC-AEB6-0545C66B3A2C}"/>
              </a:ext>
            </a:extLst>
          </p:cNvPr>
          <p:cNvSpPr txBox="1"/>
          <p:nvPr/>
        </p:nvSpPr>
        <p:spPr>
          <a:xfrm>
            <a:off x="8697686" y="894221"/>
            <a:ext cx="292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biggest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17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6B279D9-5F09-43E5-BB27-63167D41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9" y="3352800"/>
            <a:ext cx="2787906" cy="24343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8CD183-C465-421B-8F46-9BC0C080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09" y="2812180"/>
            <a:ext cx="3341599" cy="29175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680875E-2363-40F9-A48D-45C28930F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494" y="2255564"/>
            <a:ext cx="4048727" cy="35315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A772CD-803C-4B72-AD84-DB44B6286BF6}"/>
              </a:ext>
            </a:extLst>
          </p:cNvPr>
          <p:cNvSpPr txBox="1"/>
          <p:nvPr/>
        </p:nvSpPr>
        <p:spPr>
          <a:xfrm>
            <a:off x="4757057" y="1525592"/>
            <a:ext cx="2174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bigg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0C5BB1-7724-4DEB-96E5-935CEA0E8025}"/>
              </a:ext>
            </a:extLst>
          </p:cNvPr>
          <p:cNvSpPr txBox="1"/>
          <p:nvPr/>
        </p:nvSpPr>
        <p:spPr>
          <a:xfrm>
            <a:off x="1752501" y="2166257"/>
            <a:ext cx="145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6F7C1A7-DE2C-4CEC-AEB6-0545C66B3A2C}"/>
              </a:ext>
            </a:extLst>
          </p:cNvPr>
          <p:cNvSpPr txBox="1"/>
          <p:nvPr/>
        </p:nvSpPr>
        <p:spPr>
          <a:xfrm>
            <a:off x="8697686" y="894221"/>
            <a:ext cx="292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bigg</a:t>
            </a:r>
            <a:r>
              <a:rPr kumimoji="1" lang="en-US" altLang="ja-JP" sz="4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endParaRPr kumimoji="1" lang="ja-JP" altLang="en-US" sz="4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16117B-445B-4F72-9B85-C1E23AB447D3}"/>
              </a:ext>
            </a:extLst>
          </p:cNvPr>
          <p:cNvSpPr txBox="1"/>
          <p:nvPr/>
        </p:nvSpPr>
        <p:spPr>
          <a:xfrm>
            <a:off x="3719995" y="883650"/>
            <a:ext cx="38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endParaRPr kumimoji="1" lang="ja-JP" altLang="en-US" sz="4000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D6048A-CCA8-4666-BAED-AC4AD681CC79}"/>
              </a:ext>
            </a:extLst>
          </p:cNvPr>
          <p:cNvSpPr txBox="1"/>
          <p:nvPr/>
        </p:nvSpPr>
        <p:spPr>
          <a:xfrm>
            <a:off x="8051848" y="288388"/>
            <a:ext cx="38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endParaRPr kumimoji="1" lang="ja-JP" altLang="en-US" sz="4000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01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839933" y="-270512"/>
            <a:ext cx="2710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86626" y="187909"/>
            <a:ext cx="26506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2080C8-A779-4F58-B386-729DC4D2DD26}"/>
              </a:ext>
            </a:extLst>
          </p:cNvPr>
          <p:cNvSpPr txBox="1"/>
          <p:nvPr/>
        </p:nvSpPr>
        <p:spPr>
          <a:xfrm>
            <a:off x="3680609" y="0"/>
            <a:ext cx="38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comparative</a:t>
            </a:r>
            <a:endParaRPr kumimoji="1" lang="ja-JP" altLang="en-US" sz="4000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13DAFE-B75D-48FD-9250-00BCBFA23CC9}"/>
              </a:ext>
            </a:extLst>
          </p:cNvPr>
          <p:cNvSpPr txBox="1"/>
          <p:nvPr/>
        </p:nvSpPr>
        <p:spPr>
          <a:xfrm>
            <a:off x="8234292" y="0"/>
            <a:ext cx="380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superlative</a:t>
            </a:r>
            <a:endParaRPr kumimoji="1" lang="ja-JP" altLang="en-US" sz="4000" dirty="0">
              <a:solidFill>
                <a:srgbClr val="0070C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0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2731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38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00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19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</a:t>
            </a:r>
            <a:r>
              <a:rPr lang="en-US" altLang="ja-JP" sz="3600" b="1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40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57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</a:t>
            </a:r>
            <a:r>
              <a:rPr lang="en-US" altLang="ja-JP" sz="3600" b="1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32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29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lang="en-US" altLang="ja-JP" sz="3600" b="1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65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63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lang="en-US" altLang="ja-JP" sz="3600" b="1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5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26290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76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</a:t>
            </a:r>
            <a:r>
              <a:rPr lang="en-US" altLang="ja-JP" sz="3600" b="1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76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happ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83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</a:t>
            </a:r>
            <a:r>
              <a:rPr lang="en-US" altLang="ja-JP" sz="3600" b="1" u="heavy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happ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happ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04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happ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angr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happ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54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EA2FE5A-4942-4352-9937-CBBBE77A6617}"/>
              </a:ext>
            </a:extLst>
          </p:cNvPr>
          <p:cNvSpPr txBox="1"/>
          <p:nvPr/>
        </p:nvSpPr>
        <p:spPr>
          <a:xfrm>
            <a:off x="1023275" y="459143"/>
            <a:ext cx="189411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rare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safe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happy</a:t>
            </a:r>
          </a:p>
          <a:p>
            <a:pPr algn="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angry</a:t>
            </a:r>
          </a:p>
          <a:p>
            <a:pPr algn="r"/>
            <a:endParaRPr lang="en-US" altLang="ja-JP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CD4791-B06D-466A-B428-D65DCACF4AE3}"/>
              </a:ext>
            </a:extLst>
          </p:cNvPr>
          <p:cNvSpPr txBox="1"/>
          <p:nvPr/>
        </p:nvSpPr>
        <p:spPr>
          <a:xfrm>
            <a:off x="3769175" y="505123"/>
            <a:ext cx="27105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strong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ter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happ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angr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ier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3753A1-E107-497F-99AB-653EA0C72F00}"/>
              </a:ext>
            </a:extLst>
          </p:cNvPr>
          <p:cNvSpPr txBox="1"/>
          <p:nvPr/>
        </p:nvSpPr>
        <p:spPr>
          <a:xfrm>
            <a:off x="7473021" y="505123"/>
            <a:ext cx="26506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tall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strong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rar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saf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hot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test</a:t>
            </a:r>
          </a:p>
          <a:p>
            <a:pPr algn="r"/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happ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iest</a:t>
            </a:r>
          </a:p>
          <a:p>
            <a:pPr algn="r"/>
            <a:r>
              <a:rPr kumimoji="1"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angr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iest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17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767582-9BF6-4709-A808-E2A8F5D18194}"/>
              </a:ext>
            </a:extLst>
          </p:cNvPr>
          <p:cNvSpPr txBox="1"/>
          <p:nvPr/>
        </p:nvSpPr>
        <p:spPr>
          <a:xfrm>
            <a:off x="840863" y="2434885"/>
            <a:ext cx="64528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8000" b="1" dirty="0">
                <a:solidFill>
                  <a:schemeClr val="bg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bg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Comparatives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bg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Superlatives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A0698153-4C70-4B78-93FF-08D85BF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6920750" y="887794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0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11D17E-C673-4987-9418-E36F67E2DFA8}"/>
              </a:ext>
            </a:extLst>
          </p:cNvPr>
          <p:cNvSpPr txBox="1"/>
          <p:nvPr/>
        </p:nvSpPr>
        <p:spPr>
          <a:xfrm>
            <a:off x="576261" y="314323"/>
            <a:ext cx="1103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Tricky Plurals (and more)</a:t>
            </a:r>
            <a:endParaRPr kumimoji="1" lang="ja-JP" altLang="en-US" sz="4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0E545D-694D-444A-9D5A-8013AE93F347}"/>
              </a:ext>
            </a:extLst>
          </p:cNvPr>
          <p:cNvSpPr txBox="1"/>
          <p:nvPr/>
        </p:nvSpPr>
        <p:spPr>
          <a:xfrm>
            <a:off x="-71916" y="1133053"/>
            <a:ext cx="646183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child  </a:t>
            </a:r>
            <a:endParaRPr kumimoji="1"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children          </a:t>
            </a:r>
            <a:endParaRPr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woman</a:t>
            </a:r>
            <a:endParaRPr kumimoji="1"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women</a:t>
            </a:r>
            <a:endParaRPr kumimoji="1"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mouse</a:t>
            </a:r>
            <a:endParaRPr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mice</a:t>
            </a:r>
            <a:endParaRPr kumimoji="1"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endParaRPr kumimoji="1" lang="ja-JP" altLang="en-US" sz="6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8B8FF2-D945-4CD2-B9A5-4BCA30C78C2D}"/>
              </a:ext>
            </a:extLst>
          </p:cNvPr>
          <p:cNvSpPr txBox="1"/>
          <p:nvPr/>
        </p:nvSpPr>
        <p:spPr>
          <a:xfrm>
            <a:off x="5987143" y="1128678"/>
            <a:ext cx="63098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library</a:t>
            </a:r>
          </a:p>
          <a:p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computer		 </a:t>
            </a:r>
            <a:endParaRPr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English</a:t>
            </a:r>
            <a:endParaRPr kumimoji="1"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language</a:t>
            </a:r>
            <a:endParaRPr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continent</a:t>
            </a:r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</a:t>
            </a:r>
            <a:endParaRPr kumimoji="1" lang="en-US" altLang="ja-JP" sz="4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world	</a:t>
            </a:r>
            <a:endParaRPr kumimoji="1" lang="ja-JP" altLang="en-US" sz="60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25B38E-D2CC-4DF9-8F7A-1A75F93E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279" y="97011"/>
            <a:ext cx="1115771" cy="10360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0CF31C1-C0E7-4E25-B340-D5FD4D9E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811" y="913888"/>
            <a:ext cx="791875" cy="11819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8C8515-488E-46B6-9C8A-36E121482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883" y="1640913"/>
            <a:ext cx="1624353" cy="13878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917703-BE7C-49D0-A9D4-5DB834860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464" y="3619705"/>
            <a:ext cx="2216073" cy="11819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67D9B4-3967-4A41-8AB7-DB946E497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553" y="2437800"/>
            <a:ext cx="877652" cy="11819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72C05E-10A9-4191-BA70-B2A5AADCA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940" y="4919605"/>
            <a:ext cx="2216073" cy="18839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5140C59-F89E-4E68-92F0-D79E6CA38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8725" y="5551714"/>
            <a:ext cx="2306097" cy="130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53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CDBD21-4F26-4906-A49D-11B92C0FC6BA}"/>
              </a:ext>
            </a:extLst>
          </p:cNvPr>
          <p:cNvSpPr txBox="1"/>
          <p:nvPr/>
        </p:nvSpPr>
        <p:spPr>
          <a:xfrm>
            <a:off x="892629" y="2173461"/>
            <a:ext cx="45204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pic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ture</a:t>
            </a:r>
            <a:endParaRPr kumimoji="1" lang="en-US" altLang="ja-JP" sz="5400" b="1" dirty="0">
              <a:solidFill>
                <a:srgbClr val="FF0000"/>
              </a:solidFill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pPr algn="ctr"/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/t/ /</a:t>
            </a:r>
            <a:r>
              <a:rPr lang="en-US" altLang="ja-JP" sz="4800" b="1" dirty="0" err="1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ue</a:t>
            </a:r>
            <a:r>
              <a:rPr lang="en-US" altLang="ja-JP" sz="4800" b="1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/ /r/ </a:t>
            </a:r>
            <a:endParaRPr kumimoji="1" lang="ja-JP" altLang="en-US" sz="4800" b="1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47EFE11-A62F-44F2-9AC9-FF6E3B0E0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822" y="887865"/>
            <a:ext cx="28575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99FA6A4-AFAD-4BD4-A138-FDC1CE8697EB}"/>
              </a:ext>
            </a:extLst>
          </p:cNvPr>
          <p:cNvSpPr txBox="1"/>
          <p:nvPr/>
        </p:nvSpPr>
        <p:spPr>
          <a:xfrm>
            <a:off x="12918" y="-2"/>
            <a:ext cx="2509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pic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4F00C0C-E376-4ACC-BBF7-2046B41111FC}"/>
              </a:ext>
            </a:extLst>
          </p:cNvPr>
          <p:cNvSpPr txBox="1"/>
          <p:nvPr/>
        </p:nvSpPr>
        <p:spPr>
          <a:xfrm>
            <a:off x="-4632" y="3429000"/>
            <a:ext cx="211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na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1D5D625-78E6-45E2-A65E-98625B16B987}"/>
              </a:ext>
            </a:extLst>
          </p:cNvPr>
          <p:cNvSpPr txBox="1"/>
          <p:nvPr/>
        </p:nvSpPr>
        <p:spPr>
          <a:xfrm>
            <a:off x="336257" y="5014078"/>
            <a:ext cx="238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crea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EFA18C1-EA39-4E88-AA16-993F37F93E9A}"/>
              </a:ext>
            </a:extLst>
          </p:cNvPr>
          <p:cNvSpPr txBox="1"/>
          <p:nvPr/>
        </p:nvSpPr>
        <p:spPr>
          <a:xfrm>
            <a:off x="-156874" y="1680725"/>
            <a:ext cx="239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fu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7B949DF-2C66-42D9-9C5B-D3D9A7AF9DDE}"/>
              </a:ext>
            </a:extLst>
          </p:cNvPr>
          <p:cNvSpPr txBox="1"/>
          <p:nvPr/>
        </p:nvSpPr>
        <p:spPr>
          <a:xfrm>
            <a:off x="2013676" y="1656644"/>
            <a:ext cx="277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adven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E8B8FB3-9A13-4C1E-9CA5-0C7E238E2FEF}"/>
              </a:ext>
            </a:extLst>
          </p:cNvPr>
          <p:cNvSpPr txBox="1"/>
          <p:nvPr/>
        </p:nvSpPr>
        <p:spPr>
          <a:xfrm>
            <a:off x="8981861" y="582067"/>
            <a:ext cx="2926377" cy="5693866"/>
          </a:xfrm>
          <a:prstGeom prst="rect">
            <a:avLst/>
          </a:prstGeom>
          <a:noFill/>
          <a:ln w="57150">
            <a:solidFill>
              <a:srgbClr val="FFC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shook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often</a:t>
            </a:r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picture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future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nature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creature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fracture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adventure</a:t>
            </a:r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mouse</a:t>
            </a:r>
          </a:p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mice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155998E-049D-4A20-81CF-10CBE4CA91DA}"/>
              </a:ext>
            </a:extLst>
          </p:cNvPr>
          <p:cNvSpPr txBox="1"/>
          <p:nvPr/>
        </p:nvSpPr>
        <p:spPr>
          <a:xfrm>
            <a:off x="2753153" y="-1"/>
            <a:ext cx="268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frac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ADBE845-F8BD-40F8-817C-6A0C0BECB4E2}"/>
              </a:ext>
            </a:extLst>
          </p:cNvPr>
          <p:cNvSpPr txBox="1"/>
          <p:nvPr/>
        </p:nvSpPr>
        <p:spPr>
          <a:xfrm>
            <a:off x="6520204" y="3418991"/>
            <a:ext cx="262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mix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64BB116-D7B8-4B3E-B7EC-3E7F7AFF637A}"/>
              </a:ext>
            </a:extLst>
          </p:cNvPr>
          <p:cNvSpPr txBox="1"/>
          <p:nvPr/>
        </p:nvSpPr>
        <p:spPr>
          <a:xfrm>
            <a:off x="4551193" y="1670717"/>
            <a:ext cx="262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fix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72AC9F1-06E8-4A66-83EA-A9E645D4BACB}"/>
              </a:ext>
            </a:extLst>
          </p:cNvPr>
          <p:cNvSpPr txBox="1"/>
          <p:nvPr/>
        </p:nvSpPr>
        <p:spPr>
          <a:xfrm>
            <a:off x="2058853" y="3404919"/>
            <a:ext cx="211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tex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28E2023-EE0C-4BF6-BED8-13C41EDC64DB}"/>
              </a:ext>
            </a:extLst>
          </p:cNvPr>
          <p:cNvSpPr txBox="1"/>
          <p:nvPr/>
        </p:nvSpPr>
        <p:spPr>
          <a:xfrm>
            <a:off x="6096000" y="4963388"/>
            <a:ext cx="257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punc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C604DA3-DCDC-4243-909B-44C7097CBF79}"/>
              </a:ext>
            </a:extLst>
          </p:cNvPr>
          <p:cNvSpPr txBox="1"/>
          <p:nvPr/>
        </p:nvSpPr>
        <p:spPr>
          <a:xfrm>
            <a:off x="5590965" y="-32011"/>
            <a:ext cx="292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struc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D85FA2F-4001-4BA8-B564-22F5D4047B3E}"/>
              </a:ext>
            </a:extLst>
          </p:cNvPr>
          <p:cNvSpPr txBox="1"/>
          <p:nvPr/>
        </p:nvSpPr>
        <p:spPr>
          <a:xfrm>
            <a:off x="4227834" y="3418990"/>
            <a:ext cx="255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furni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1CBF4A-EEE5-4E4D-BC78-8E4F8C017D9E}"/>
              </a:ext>
            </a:extLst>
          </p:cNvPr>
          <p:cNvSpPr txBox="1"/>
          <p:nvPr/>
        </p:nvSpPr>
        <p:spPr>
          <a:xfrm>
            <a:off x="3070149" y="5014078"/>
            <a:ext cx="238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5515137-95F9-4CF8-95E1-636773484DB6}"/>
              </a:ext>
            </a:extLst>
          </p:cNvPr>
          <p:cNvSpPr txBox="1"/>
          <p:nvPr/>
        </p:nvSpPr>
        <p:spPr>
          <a:xfrm>
            <a:off x="6909295" y="1648344"/>
            <a:ext cx="202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731A1A-E5FD-49CE-92CD-41FB54E2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466" y="3880976"/>
            <a:ext cx="1646465" cy="132038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992E2F9-6B76-442D-9F05-CE138F02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457" y="2178600"/>
            <a:ext cx="832550" cy="13078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6C148D-A5DE-4B83-8814-D221C5C5B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318" y="5577676"/>
            <a:ext cx="1335142" cy="12146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5B448CD-7FE6-4CFB-88FE-A4839D5F2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879" y="456441"/>
            <a:ext cx="1989049" cy="13266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BCEEACC-02FB-4B7F-9FFC-186279BAD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574" y="2192656"/>
            <a:ext cx="1375979" cy="137597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AA9F5A5-915A-4CA3-A2AE-7CA99CD20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8564" y="3951924"/>
            <a:ext cx="1646465" cy="11513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6603AB9-2DC1-41AA-B1E5-465797330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116" y="5609719"/>
            <a:ext cx="1391334" cy="107683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BC01DAF-6069-4404-8A24-3D57F43D0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8898" y="3911425"/>
            <a:ext cx="1504675" cy="112909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38126FB-C42D-47CF-8EE7-E2F307580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428" y="526959"/>
            <a:ext cx="804719" cy="129023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991F1AA-3986-428A-83E9-7629AB3EE8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0653" y="519105"/>
            <a:ext cx="1046736" cy="117313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8B045305-E913-463B-BC2E-B1C2D9D120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981" y="2040605"/>
            <a:ext cx="1470737" cy="158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AB78885-1135-4744-B79E-71A2F1468F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5079" y="2196975"/>
            <a:ext cx="1649033" cy="12711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331ADF-9CD4-4CDF-BFA7-62F2394D32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877" y="3924903"/>
            <a:ext cx="1608905" cy="127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ADE5C9E-32AE-4964-B30E-30516F0CE3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390" y="5558774"/>
            <a:ext cx="1261512" cy="11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4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751929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767582-9BF6-4709-A808-E2A8F5D18194}"/>
              </a:ext>
            </a:extLst>
          </p:cNvPr>
          <p:cNvSpPr txBox="1"/>
          <p:nvPr/>
        </p:nvSpPr>
        <p:spPr>
          <a:xfrm>
            <a:off x="999470" y="2971870"/>
            <a:ext cx="64528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8000" b="1" dirty="0">
                <a:solidFill>
                  <a:schemeClr val="bg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A0698153-4C70-4B78-93FF-08D85BF6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6920750" y="887794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1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603E449-06E0-4AF9-8401-A17891D0E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80688" y="4588535"/>
            <a:ext cx="1877394" cy="213726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7087C4-FB95-49F4-938C-A361CD0062E1}"/>
              </a:ext>
            </a:extLst>
          </p:cNvPr>
          <p:cNvSpPr txBox="1"/>
          <p:nvPr/>
        </p:nvSpPr>
        <p:spPr>
          <a:xfrm>
            <a:off x="176270" y="143219"/>
            <a:ext cx="1190923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2000" dirty="0">
                <a:latin typeface="Cavolini" panose="03000502040302020204" pitchFamily="66" charset="0"/>
                <a:cs typeface="Cavolini" panose="03000502040302020204" pitchFamily="66" charset="0"/>
              </a:rPr>
              <a:t>Name:	</a:t>
            </a:r>
            <a:r>
              <a:rPr kumimoji="1" lang="en-US" altLang="ja-JP" sz="2000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endParaRPr lang="en-US" altLang="ja-JP" sz="2000" u="sng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r>
              <a:rPr kumimoji="1" lang="en-US" altLang="ja-JP" sz="2000" u="sng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2000" u="sng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1. 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             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2.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             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3.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 	  		                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4.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            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5.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             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6.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									</a:t>
            </a:r>
          </a:p>
          <a:p>
            <a:endParaRPr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   8.</a:t>
            </a:r>
            <a:r>
              <a:rPr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							</a:t>
            </a:r>
          </a:p>
          <a:p>
            <a:endParaRPr kumimoji="1" lang="en-US" altLang="ja-JP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        9.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								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4249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8C0C751-B21D-47E2-A087-741D92769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70" y="1632584"/>
            <a:ext cx="5638659" cy="4516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3826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	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7E92EFB-A5EA-413B-990D-57B710D5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1109799"/>
            <a:ext cx="3520439" cy="553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968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21880E-223C-4784-BE3A-09BE75585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313" y="1631632"/>
            <a:ext cx="4999972" cy="455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5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struc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	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C8E8FD-B3D7-4D69-95E2-7CBAF8C5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847" y="2000250"/>
            <a:ext cx="7012305" cy="467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2889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struc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5. fix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B66534-E307-4043-A79E-7E5C8E528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20" y="2291715"/>
            <a:ext cx="4566285" cy="456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96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struc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5. fix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6. furni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05E181-6879-4414-A5D8-4006067A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057" y="1852612"/>
            <a:ext cx="6973046" cy="487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377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struc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5. fix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6. furni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Your spare wheel has a punc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C889A9-D99C-4580-9205-53E020B7B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540" y="2912597"/>
            <a:ext cx="4964430" cy="38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91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son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82415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struc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5. fix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6. furni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Your spare wheel has a punc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Come and photograph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this 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9690493-78BC-4A2D-916F-CD1ECF096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290" y="4309110"/>
            <a:ext cx="2217420" cy="221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843789D-09C8-45BB-9935-F58DED3B1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60" y="3629025"/>
            <a:ext cx="30099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193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414EFF-2BC8-45D5-8611-A98519003472}"/>
              </a:ext>
            </a:extLst>
          </p:cNvPr>
          <p:cNvSpPr txBox="1"/>
          <p:nvPr/>
        </p:nvSpPr>
        <p:spPr>
          <a:xfrm>
            <a:off x="108858" y="0"/>
            <a:ext cx="11996056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tex</a:t>
            </a:r>
            <a:r>
              <a:rPr kumimoji="1"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	2.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3.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cap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endParaRPr kumimoji="1" lang="en-US" altLang="ja-JP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4. struc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		5. fix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	6. furni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7. Your spare wheel has a punc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8. Come and photograph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this vul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9. Is the mix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ture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ready to go in the oven?</a:t>
            </a:r>
          </a:p>
          <a:p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09B8AD-200E-46E2-84F0-DFA4E4DE6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560" y="3039972"/>
            <a:ext cx="3886744" cy="2915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5282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Homework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5357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771740-57AF-437D-B310-7226A63EBA67}"/>
              </a:ext>
            </a:extLst>
          </p:cNvPr>
          <p:cNvSpPr txBox="1"/>
          <p:nvPr/>
        </p:nvSpPr>
        <p:spPr>
          <a:xfrm>
            <a:off x="6828634" y="254632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Thank you!</a:t>
            </a:r>
            <a:endParaRPr lang="en-US" altLang="ja-JP" sz="9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See </a:t>
            </a:r>
            <a:r>
              <a:rPr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9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next lesson.</a:t>
            </a:r>
            <a:endParaRPr kumimoji="1" lang="en-US" altLang="ja-JP" sz="9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9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458" name="Picture 2" descr="Clipart Jolly Phonics Characters - Snake Jolly Phonics Characters ...">
            <a:extLst>
              <a:ext uri="{FF2B5EF4-FFF2-40B4-BE49-F238E27FC236}">
                <a16:creationId xmlns:a16="http://schemas.microsoft.com/office/drawing/2014/main" id="{787895B4-FA1D-4398-9D08-4F036BBF4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r="6827" b="3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8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son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front</a:t>
            </a:r>
            <a:endParaRPr kumimoji="1" lang="ja-JP" altLang="en-US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478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son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front</a:t>
            </a:r>
            <a:endParaRPr kumimoji="1" lang="ja-JP" altLang="en-US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dozen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0981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199934" y="757630"/>
            <a:ext cx="56021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ark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clever</a:t>
            </a: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gloves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son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front</a:t>
            </a:r>
            <a:endParaRPr kumimoji="1" lang="ja-JP" altLang="en-US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410199" y="711463"/>
            <a:ext cx="732546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dozen</a:t>
            </a: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</a:t>
            </a:r>
            <a:r>
              <a:rPr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monkey</a:t>
            </a:r>
            <a:endParaRPr kumimoji="1" lang="en-US" altLang="ja-JP" sz="66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66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90787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3787</TotalTime>
  <Words>1880</Words>
  <Application>Microsoft Office PowerPoint</Application>
  <PresentationFormat>ワイド画面</PresentationFormat>
  <Paragraphs>774</Paragraphs>
  <Slides>63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72" baseType="lpstr">
      <vt:lpstr>メイリオ</vt:lpstr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393</cp:revision>
  <cp:lastPrinted>2023-02-05T00:04:25Z</cp:lastPrinted>
  <dcterms:created xsi:type="dcterms:W3CDTF">2020-09-05T23:58:43Z</dcterms:created>
  <dcterms:modified xsi:type="dcterms:W3CDTF">2023-02-05T00:04:29Z</dcterms:modified>
</cp:coreProperties>
</file>