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8" r:id="rId2"/>
    <p:sldId id="257" r:id="rId3"/>
    <p:sldId id="1667" r:id="rId4"/>
    <p:sldId id="1684" r:id="rId5"/>
    <p:sldId id="1683" r:id="rId6"/>
    <p:sldId id="1682" r:id="rId7"/>
    <p:sldId id="1681" r:id="rId8"/>
    <p:sldId id="1680" r:id="rId9"/>
    <p:sldId id="1679" r:id="rId10"/>
    <p:sldId id="1678" r:id="rId11"/>
    <p:sldId id="1677" r:id="rId12"/>
    <p:sldId id="1676" r:id="rId13"/>
    <p:sldId id="1675" r:id="rId14"/>
    <p:sldId id="1674" r:id="rId15"/>
    <p:sldId id="1673" r:id="rId16"/>
    <p:sldId id="1672" r:id="rId17"/>
    <p:sldId id="1671" r:id="rId18"/>
    <p:sldId id="1670" r:id="rId19"/>
    <p:sldId id="1669" r:id="rId20"/>
    <p:sldId id="1668" r:id="rId21"/>
    <p:sldId id="317" r:id="rId22"/>
    <p:sldId id="1546" r:id="rId23"/>
    <p:sldId id="1608" r:id="rId24"/>
    <p:sldId id="1607" r:id="rId25"/>
    <p:sldId id="1606" r:id="rId26"/>
    <p:sldId id="1605" r:id="rId27"/>
    <p:sldId id="1609" r:id="rId28"/>
    <p:sldId id="1604" r:id="rId29"/>
    <p:sldId id="1547" r:id="rId30"/>
    <p:sldId id="1610" r:id="rId31"/>
    <p:sldId id="1611" r:id="rId32"/>
    <p:sldId id="1612" r:id="rId33"/>
    <p:sldId id="1613" r:id="rId34"/>
    <p:sldId id="1614" r:id="rId35"/>
    <p:sldId id="1615" r:id="rId36"/>
    <p:sldId id="1616" r:id="rId37"/>
    <p:sldId id="1617" r:id="rId38"/>
    <p:sldId id="1618" r:id="rId39"/>
    <p:sldId id="1619" r:id="rId40"/>
    <p:sldId id="1620" r:id="rId41"/>
    <p:sldId id="1621" r:id="rId42"/>
    <p:sldId id="1279" r:id="rId43"/>
    <p:sldId id="1622" r:id="rId44"/>
    <p:sldId id="1623" r:id="rId45"/>
    <p:sldId id="1624" r:id="rId46"/>
    <p:sldId id="1625" r:id="rId47"/>
    <p:sldId id="1626" r:id="rId48"/>
    <p:sldId id="1641" r:id="rId49"/>
    <p:sldId id="1627" r:id="rId50"/>
    <p:sldId id="1642" r:id="rId51"/>
    <p:sldId id="1628" r:id="rId52"/>
    <p:sldId id="1643" r:id="rId53"/>
    <p:sldId id="1629" r:id="rId54"/>
    <p:sldId id="1644" r:id="rId55"/>
    <p:sldId id="1630" r:id="rId56"/>
    <p:sldId id="1645" r:id="rId57"/>
    <p:sldId id="1631" r:id="rId58"/>
    <p:sldId id="1646" r:id="rId59"/>
    <p:sldId id="1632" r:id="rId60"/>
    <p:sldId id="1647" r:id="rId61"/>
    <p:sldId id="1633" r:id="rId62"/>
    <p:sldId id="1648" r:id="rId63"/>
    <p:sldId id="1634" r:id="rId64"/>
    <p:sldId id="1649" r:id="rId65"/>
    <p:sldId id="1635" r:id="rId66"/>
    <p:sldId id="1650" r:id="rId67"/>
    <p:sldId id="1636" r:id="rId68"/>
    <p:sldId id="1651" r:id="rId69"/>
    <p:sldId id="1637" r:id="rId70"/>
    <p:sldId id="1653" r:id="rId71"/>
    <p:sldId id="1638" r:id="rId72"/>
    <p:sldId id="1654" r:id="rId73"/>
    <p:sldId id="1639" r:id="rId74"/>
    <p:sldId id="1655" r:id="rId75"/>
    <p:sldId id="1640" r:id="rId76"/>
    <p:sldId id="391" r:id="rId77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8" tIns="49534" rIns="99068" bIns="4953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9068" tIns="49534" rIns="99068" bIns="4953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4b-24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DB9463-CDA5-3FB1-AD75-7B569091F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26" y="4380661"/>
            <a:ext cx="2621507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753A57-4D68-0C52-CFED-5B5EF5DA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45" y="4790351"/>
            <a:ext cx="26215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9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4D1D73-D510-EF24-A9CF-AF741A1E1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406" y="221800"/>
            <a:ext cx="246299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77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E983FB7-9E4A-3D24-CEEC-AD43237C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165" y="209094"/>
            <a:ext cx="25849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42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FD7D99-C2ED-C06E-7107-C435A241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089" y="136525"/>
            <a:ext cx="284707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9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41C536-94C7-E461-25EE-D044838CE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69" y="136525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0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A8B779-5174-C3A2-E7E6-56B5AAA1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406" y="4703086"/>
            <a:ext cx="2798307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4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261E1B4-1C4C-D7E5-7B1A-81231C267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440" y="2536543"/>
            <a:ext cx="1873127" cy="39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7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16.tourist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92870D-4CAD-4BF9-47FF-A71E81E9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353" y="4561822"/>
            <a:ext cx="246299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7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16.tourist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17.journalist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A51471-522F-F26E-87D0-B3F598EA4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832" y="0"/>
            <a:ext cx="2395936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6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232274" y="2723322"/>
            <a:ext cx="4045326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30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16.tourist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17.journalist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18.therapist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A40A81-4FE5-8782-ADC1-319352EE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241" y="3357007"/>
            <a:ext cx="2150110" cy="32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57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4964989" y="1056640"/>
            <a:ext cx="6581837" cy="4155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</a:t>
            </a: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hrases and sentences</a:t>
            </a: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0" y="674400"/>
            <a:ext cx="11877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my swimming class 	</a:t>
            </a:r>
          </a:p>
          <a:p>
            <a:endParaRPr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moment in time	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 the restaurant	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boy in the distance.	</a:t>
            </a:r>
          </a:p>
          <a:p>
            <a:endParaRPr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 lost his memory.  	 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different doctor at the </a:t>
            </a:r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hospital.	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54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0" y="674400"/>
            <a:ext cx="11877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my swimming class 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moment in time	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 the restaurant	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boy in the distance.	</a:t>
            </a:r>
          </a:p>
          <a:p>
            <a:endParaRPr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 lost his memory.  	 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different doctor at the </a:t>
            </a:r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hospital.	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0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0" y="674400"/>
            <a:ext cx="11877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my swimming class 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moment in time	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 the restaurant	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boy in the distance.	</a:t>
            </a:r>
          </a:p>
          <a:p>
            <a:endParaRPr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 lost his memory.  	 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different doctor at the </a:t>
            </a:r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hospital.	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75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0" y="674400"/>
            <a:ext cx="11877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my swimming class 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moment in time	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 the restaurant	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boy in the distance.	</a:t>
            </a:r>
          </a:p>
          <a:p>
            <a:endParaRPr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 lost his memory.  	 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different doctor at the </a:t>
            </a:r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hospital.	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46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0" y="674400"/>
            <a:ext cx="11877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my swimming class 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moment in time	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 the restaurant	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boy in the distance.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sentence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 lost his memory.  	 	</a:t>
            </a:r>
          </a:p>
          <a:p>
            <a:endParaRPr kumimoji="1" lang="en-US" altLang="ja-JP" sz="32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different doctor at the </a:t>
            </a:r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hospital.	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25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0" y="674400"/>
            <a:ext cx="11877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my swimming class 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moment in time	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 the restaurant	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boy in the distance.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sentence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 lost his memory.  	 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sentence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different doctor at the </a:t>
            </a:r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hospital.	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50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514CF-9914-4672-A632-41E12E62C8E6}"/>
              </a:ext>
            </a:extLst>
          </p:cNvPr>
          <p:cNvSpPr txBox="1"/>
          <p:nvPr/>
        </p:nvSpPr>
        <p:spPr>
          <a:xfrm>
            <a:off x="0" y="674400"/>
            <a:ext cx="11877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my swimming class 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moment in time	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 the restaurant	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boy in the distance.	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sentence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 lost his memory.  	 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sentence</a:t>
            </a:r>
          </a:p>
          <a:p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saw a different doctor at the </a:t>
            </a:r>
            <a:r>
              <a:rPr lang="en-US" altLang="ja-JP" sz="32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hospital.	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sentence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25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4964989" y="1056640"/>
            <a:ext cx="6581837" cy="4155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learn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clauses</a:t>
            </a:r>
          </a:p>
        </p:txBody>
      </p:sp>
    </p:spTree>
    <p:extLst>
      <p:ext uri="{BB962C8B-B14F-4D97-AF65-F5344CB8AC3E}">
        <p14:creationId xmlns:p14="http://schemas.microsoft.com/office/powerpoint/2010/main" val="29031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17170" y="105013"/>
            <a:ext cx="5187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B38F578-F2F7-DF71-4618-436DD889F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7" y="1213009"/>
            <a:ext cx="251786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74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 was tired so he went to bed.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8782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4088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1661160" y="195127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533EA2-46BE-4E37-872A-274C5953B9FF}"/>
              </a:ext>
            </a:extLst>
          </p:cNvPr>
          <p:cNvSpPr txBox="1"/>
          <p:nvPr/>
        </p:nvSpPr>
        <p:spPr>
          <a:xfrm>
            <a:off x="7127240" y="185983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05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1661160" y="195127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533EA2-46BE-4E37-872A-274C5953B9FF}"/>
              </a:ext>
            </a:extLst>
          </p:cNvPr>
          <p:cNvSpPr txBox="1"/>
          <p:nvPr/>
        </p:nvSpPr>
        <p:spPr>
          <a:xfrm>
            <a:off x="7127240" y="185983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tired, he went to bed.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0502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1661160" y="195127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533EA2-46BE-4E37-872A-274C5953B9FF}"/>
              </a:ext>
            </a:extLst>
          </p:cNvPr>
          <p:cNvSpPr txBox="1"/>
          <p:nvPr/>
        </p:nvSpPr>
        <p:spPr>
          <a:xfrm>
            <a:off x="7127240" y="185983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189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1661160" y="195127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533EA2-46BE-4E37-872A-274C5953B9FF}"/>
              </a:ext>
            </a:extLst>
          </p:cNvPr>
          <p:cNvSpPr txBox="1"/>
          <p:nvPr/>
        </p:nvSpPr>
        <p:spPr>
          <a:xfrm>
            <a:off x="7127240" y="185983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3F9885-468A-421D-814B-DEA51C4CAB1B}"/>
              </a:ext>
            </a:extLst>
          </p:cNvPr>
          <p:cNvSpPr txBox="1"/>
          <p:nvPr/>
        </p:nvSpPr>
        <p:spPr>
          <a:xfrm>
            <a:off x="821436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44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1661160" y="195127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533EA2-46BE-4E37-872A-274C5953B9FF}"/>
              </a:ext>
            </a:extLst>
          </p:cNvPr>
          <p:cNvSpPr txBox="1"/>
          <p:nvPr/>
        </p:nvSpPr>
        <p:spPr>
          <a:xfrm>
            <a:off x="7127240" y="185983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3F9885-468A-421D-814B-DEA51C4CAB1B}"/>
              </a:ext>
            </a:extLst>
          </p:cNvPr>
          <p:cNvSpPr txBox="1"/>
          <p:nvPr/>
        </p:nvSpPr>
        <p:spPr>
          <a:xfrm>
            <a:off x="821436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74091D-199D-49F2-9B2F-3A0BBF5B06BD}"/>
              </a:ext>
            </a:extLst>
          </p:cNvPr>
          <p:cNvSpPr txBox="1"/>
          <p:nvPr/>
        </p:nvSpPr>
        <p:spPr>
          <a:xfrm>
            <a:off x="177292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1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269240" y="195127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533EA2-46BE-4E37-872A-274C5953B9FF}"/>
              </a:ext>
            </a:extLst>
          </p:cNvPr>
          <p:cNvSpPr txBox="1"/>
          <p:nvPr/>
        </p:nvSpPr>
        <p:spPr>
          <a:xfrm>
            <a:off x="7127240" y="185983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3F9885-468A-421D-814B-DEA51C4CAB1B}"/>
              </a:ext>
            </a:extLst>
          </p:cNvPr>
          <p:cNvSpPr txBox="1"/>
          <p:nvPr/>
        </p:nvSpPr>
        <p:spPr>
          <a:xfrm>
            <a:off x="821436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74091D-199D-49F2-9B2F-3A0BBF5B06BD}"/>
              </a:ext>
            </a:extLst>
          </p:cNvPr>
          <p:cNvSpPr txBox="1"/>
          <p:nvPr/>
        </p:nvSpPr>
        <p:spPr>
          <a:xfrm>
            <a:off x="177292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98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269240" y="195127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3F9885-468A-421D-814B-DEA51C4CAB1B}"/>
              </a:ext>
            </a:extLst>
          </p:cNvPr>
          <p:cNvSpPr txBox="1"/>
          <p:nvPr/>
        </p:nvSpPr>
        <p:spPr>
          <a:xfrm>
            <a:off x="821436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74091D-199D-49F2-9B2F-3A0BBF5B06BD}"/>
              </a:ext>
            </a:extLst>
          </p:cNvPr>
          <p:cNvSpPr txBox="1"/>
          <p:nvPr/>
        </p:nvSpPr>
        <p:spPr>
          <a:xfrm>
            <a:off x="177292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EF2902-0F54-4EC3-AAF2-E7897C1E9D61}"/>
              </a:ext>
            </a:extLst>
          </p:cNvPr>
          <p:cNvSpPr txBox="1"/>
          <p:nvPr/>
        </p:nvSpPr>
        <p:spPr>
          <a:xfrm>
            <a:off x="5692140" y="1965713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9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269240" y="195127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74091D-199D-49F2-9B2F-3A0BBF5B06BD}"/>
              </a:ext>
            </a:extLst>
          </p:cNvPr>
          <p:cNvSpPr txBox="1"/>
          <p:nvPr/>
        </p:nvSpPr>
        <p:spPr>
          <a:xfrm>
            <a:off x="1772920" y="478091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EF2902-0F54-4EC3-AAF2-E7897C1E9D61}"/>
              </a:ext>
            </a:extLst>
          </p:cNvPr>
          <p:cNvSpPr txBox="1"/>
          <p:nvPr/>
        </p:nvSpPr>
        <p:spPr>
          <a:xfrm>
            <a:off x="5692140" y="1965713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C7ED20-8CD7-4E96-9B2E-97D7D1FF27FC}"/>
              </a:ext>
            </a:extLst>
          </p:cNvPr>
          <p:cNvSpPr txBox="1"/>
          <p:nvPr/>
        </p:nvSpPr>
        <p:spPr>
          <a:xfrm>
            <a:off x="6972300" y="478091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1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17170" y="105013"/>
            <a:ext cx="5187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1CD64A-95C9-0A48-6427-1D127306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469" y="2077466"/>
            <a:ext cx="246299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07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269240" y="195127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EF2902-0F54-4EC3-AAF2-E7897C1E9D61}"/>
              </a:ext>
            </a:extLst>
          </p:cNvPr>
          <p:cNvSpPr txBox="1"/>
          <p:nvPr/>
        </p:nvSpPr>
        <p:spPr>
          <a:xfrm>
            <a:off x="5692140" y="1965713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C7ED20-8CD7-4E96-9B2E-97D7D1FF27FC}"/>
              </a:ext>
            </a:extLst>
          </p:cNvPr>
          <p:cNvSpPr txBox="1"/>
          <p:nvPr/>
        </p:nvSpPr>
        <p:spPr>
          <a:xfrm>
            <a:off x="6972300" y="478091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DB92C8B-8E75-4648-8270-85BBAB7E5E9E}"/>
              </a:ext>
            </a:extLst>
          </p:cNvPr>
          <p:cNvSpPr txBox="1"/>
          <p:nvPr/>
        </p:nvSpPr>
        <p:spPr>
          <a:xfrm>
            <a:off x="1098550" y="4786404"/>
            <a:ext cx="5044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×</a:t>
            </a:r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25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7A3-5FF7-4222-9EBF-0D6CF01E60FD}"/>
              </a:ext>
            </a:extLst>
          </p:cNvPr>
          <p:cNvSpPr txBox="1"/>
          <p:nvPr/>
        </p:nvSpPr>
        <p:spPr>
          <a:xfrm>
            <a:off x="350520" y="843280"/>
            <a:ext cx="1149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was tired 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so </a:t>
            </a:r>
            <a:r>
              <a:rPr kumimoji="1"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020EE-C8F6-469F-876A-875DE4BB0A7E}"/>
              </a:ext>
            </a:extLst>
          </p:cNvPr>
          <p:cNvSpPr txBox="1"/>
          <p:nvPr/>
        </p:nvSpPr>
        <p:spPr>
          <a:xfrm>
            <a:off x="269240" y="195127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0F9E92-E3DA-4CD4-B646-49F3A4FC6F3B}"/>
              </a:ext>
            </a:extLst>
          </p:cNvPr>
          <p:cNvSpPr txBox="1"/>
          <p:nvPr/>
        </p:nvSpPr>
        <p:spPr>
          <a:xfrm>
            <a:off x="269240" y="3734476"/>
            <a:ext cx="1149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Because he was tired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kumimoji="1" lang="en-US" altLang="ja-JP" sz="4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 went to bed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EF2902-0F54-4EC3-AAF2-E7897C1E9D61}"/>
              </a:ext>
            </a:extLst>
          </p:cNvPr>
          <p:cNvSpPr txBox="1"/>
          <p:nvPr/>
        </p:nvSpPr>
        <p:spPr>
          <a:xfrm>
            <a:off x="5692140" y="1965713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C7ED20-8CD7-4E96-9B2E-97D7D1FF27FC}"/>
              </a:ext>
            </a:extLst>
          </p:cNvPr>
          <p:cNvSpPr txBox="1"/>
          <p:nvPr/>
        </p:nvSpPr>
        <p:spPr>
          <a:xfrm>
            <a:off x="6972300" y="4780916"/>
            <a:ext cx="504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DB92C8B-8E75-4648-8270-85BBAB7E5E9E}"/>
              </a:ext>
            </a:extLst>
          </p:cNvPr>
          <p:cNvSpPr txBox="1"/>
          <p:nvPr/>
        </p:nvSpPr>
        <p:spPr>
          <a:xfrm>
            <a:off x="1098550" y="4786404"/>
            <a:ext cx="5779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×</a:t>
            </a:r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Independent clause</a:t>
            </a:r>
          </a:p>
          <a:p>
            <a:r>
              <a:rPr kumimoji="1" lang="ja-JP" altLang="en-US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〇</a:t>
            </a:r>
            <a:r>
              <a:rPr kumimoji="1" lang="ja-JP" alt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dependent clause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subordinate clause</a:t>
            </a:r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85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6712085" y="1978154"/>
            <a:ext cx="5248072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Activity Page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Grammar: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Phrases,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Clauses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And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Sentences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675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528F8D-9E8A-4019-870F-4AFC00062D88}"/>
              </a:ext>
            </a:extLst>
          </p:cNvPr>
          <p:cNvSpPr txBox="1"/>
          <p:nvPr/>
        </p:nvSpPr>
        <p:spPr>
          <a:xfrm>
            <a:off x="193040" y="213360"/>
            <a:ext cx="116840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 at each group of words below.  If there is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, underline it in red and put a box with a small &lt;s&gt; in the corner around the subject, then circle the word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  If there is no verb and subject, circle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5F835-3068-4762-95D7-FB3D072F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01" y="923098"/>
            <a:ext cx="810259" cy="5675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BA422-48E8-4D20-B72F-A6609B98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021" y="6180303"/>
            <a:ext cx="810838" cy="5730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D369C6-5886-4182-A391-0B2F9AF6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3040" y="6180303"/>
            <a:ext cx="884901" cy="57307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E06226-5C3B-487C-AC29-52F8DFDFAC1B}"/>
              </a:ext>
            </a:extLst>
          </p:cNvPr>
          <p:cNvSpPr/>
          <p:nvPr/>
        </p:nvSpPr>
        <p:spPr>
          <a:xfrm>
            <a:off x="3423920" y="2103120"/>
            <a:ext cx="2255520" cy="579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F270BB-521F-498A-B2B4-512CAB24C8D8}"/>
              </a:ext>
            </a:extLst>
          </p:cNvPr>
          <p:cNvSpPr txBox="1"/>
          <p:nvPr/>
        </p:nvSpPr>
        <p:spPr>
          <a:xfrm>
            <a:off x="294640" y="4744720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are going to the restaurant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9922F9E-4ECB-4043-9BC9-62FCA299B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055" y="5721631"/>
            <a:ext cx="1537970" cy="10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90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528F8D-9E8A-4019-870F-4AFC00062D88}"/>
              </a:ext>
            </a:extLst>
          </p:cNvPr>
          <p:cNvSpPr txBox="1"/>
          <p:nvPr/>
        </p:nvSpPr>
        <p:spPr>
          <a:xfrm>
            <a:off x="193040" y="213360"/>
            <a:ext cx="116840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 at each group of words below.  If there is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, underline it in red and put a box with a small &lt;s&gt; in the corner around the subject, then circle the word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  If there is no verb and subject, circle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5F835-3068-4762-95D7-FB3D072F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01" y="923098"/>
            <a:ext cx="810259" cy="5675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BA422-48E8-4D20-B72F-A6609B98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021" y="6180303"/>
            <a:ext cx="810838" cy="5730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D369C6-5886-4182-A391-0B2F9AF6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3040" y="6180303"/>
            <a:ext cx="884901" cy="57307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E06226-5C3B-487C-AC29-52F8DFDFAC1B}"/>
              </a:ext>
            </a:extLst>
          </p:cNvPr>
          <p:cNvSpPr/>
          <p:nvPr/>
        </p:nvSpPr>
        <p:spPr>
          <a:xfrm>
            <a:off x="3423920" y="2103120"/>
            <a:ext cx="2255520" cy="579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F270BB-521F-498A-B2B4-512CAB24C8D8}"/>
              </a:ext>
            </a:extLst>
          </p:cNvPr>
          <p:cNvSpPr txBox="1"/>
          <p:nvPr/>
        </p:nvSpPr>
        <p:spPr>
          <a:xfrm>
            <a:off x="294640" y="4744720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 going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the restaurant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31166EE-EE37-4663-8993-2318E61D7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41" y="5792127"/>
            <a:ext cx="153632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7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528F8D-9E8A-4019-870F-4AFC00062D88}"/>
              </a:ext>
            </a:extLst>
          </p:cNvPr>
          <p:cNvSpPr txBox="1"/>
          <p:nvPr/>
        </p:nvSpPr>
        <p:spPr>
          <a:xfrm>
            <a:off x="193040" y="213360"/>
            <a:ext cx="116840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 at each group of words below.  If there is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, underline it in red and put a box with a small &lt;s&gt; in the corner around the subject, then circle the word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  If there is no verb and subject, circle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5F835-3068-4762-95D7-FB3D072F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01" y="923098"/>
            <a:ext cx="810259" cy="5675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BA422-48E8-4D20-B72F-A6609B98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021" y="6180303"/>
            <a:ext cx="810838" cy="5730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D369C6-5886-4182-A391-0B2F9AF6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3040" y="6180303"/>
            <a:ext cx="884901" cy="57307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E06226-5C3B-487C-AC29-52F8DFDFAC1B}"/>
              </a:ext>
            </a:extLst>
          </p:cNvPr>
          <p:cNvSpPr/>
          <p:nvPr/>
        </p:nvSpPr>
        <p:spPr>
          <a:xfrm>
            <a:off x="3423920" y="2103120"/>
            <a:ext cx="2255520" cy="579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F270BB-521F-498A-B2B4-512CAB24C8D8}"/>
              </a:ext>
            </a:extLst>
          </p:cNvPr>
          <p:cNvSpPr txBox="1"/>
          <p:nvPr/>
        </p:nvSpPr>
        <p:spPr>
          <a:xfrm>
            <a:off x="294640" y="4744720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 going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the restaurant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ADCD43-150C-4AF7-AFBF-46A8D1B121D9}"/>
              </a:ext>
            </a:extLst>
          </p:cNvPr>
          <p:cNvSpPr/>
          <p:nvPr/>
        </p:nvSpPr>
        <p:spPr>
          <a:xfrm>
            <a:off x="1524000" y="4612640"/>
            <a:ext cx="127000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10413C-B2AA-40F9-8118-1B7B015C718C}"/>
              </a:ext>
            </a:extLst>
          </p:cNvPr>
          <p:cNvSpPr txBox="1"/>
          <p:nvPr/>
        </p:nvSpPr>
        <p:spPr>
          <a:xfrm>
            <a:off x="1524000" y="4606350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350F54-C557-4CDD-BC93-D14796DA21D9}"/>
              </a:ext>
            </a:extLst>
          </p:cNvPr>
          <p:cNvSpPr txBox="1"/>
          <p:nvPr/>
        </p:nvSpPr>
        <p:spPr>
          <a:xfrm>
            <a:off x="2455401" y="5694680"/>
            <a:ext cx="737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hrase / 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0E9506-E349-4815-A675-D984BD566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717" y="5723064"/>
            <a:ext cx="153632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73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528F8D-9E8A-4019-870F-4AFC00062D88}"/>
              </a:ext>
            </a:extLst>
          </p:cNvPr>
          <p:cNvSpPr txBox="1"/>
          <p:nvPr/>
        </p:nvSpPr>
        <p:spPr>
          <a:xfrm>
            <a:off x="193040" y="213360"/>
            <a:ext cx="116840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 at each group of words below.  If there is a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, underline it in red and put a box with a small &lt;s&gt; in the corner around the subject, then circle the word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  If there is no verb and subject, circle ‘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phrase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’.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5F835-3068-4762-95D7-FB3D072F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01" y="923098"/>
            <a:ext cx="810259" cy="5675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BA422-48E8-4D20-B72F-A6609B98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021" y="6180303"/>
            <a:ext cx="810838" cy="5730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D369C6-5886-4182-A391-0B2F9AF6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3040" y="6180303"/>
            <a:ext cx="884901" cy="57307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E06226-5C3B-487C-AC29-52F8DFDFAC1B}"/>
              </a:ext>
            </a:extLst>
          </p:cNvPr>
          <p:cNvSpPr/>
          <p:nvPr/>
        </p:nvSpPr>
        <p:spPr>
          <a:xfrm>
            <a:off x="3423920" y="2103120"/>
            <a:ext cx="2255520" cy="579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F270BB-521F-498A-B2B4-512CAB24C8D8}"/>
              </a:ext>
            </a:extLst>
          </p:cNvPr>
          <p:cNvSpPr txBox="1"/>
          <p:nvPr/>
        </p:nvSpPr>
        <p:spPr>
          <a:xfrm>
            <a:off x="294640" y="4744720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 going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the restaurant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ADCD43-150C-4AF7-AFBF-46A8D1B121D9}"/>
              </a:ext>
            </a:extLst>
          </p:cNvPr>
          <p:cNvSpPr/>
          <p:nvPr/>
        </p:nvSpPr>
        <p:spPr>
          <a:xfrm>
            <a:off x="1524000" y="4612640"/>
            <a:ext cx="127000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10413C-B2AA-40F9-8118-1B7B015C718C}"/>
              </a:ext>
            </a:extLst>
          </p:cNvPr>
          <p:cNvSpPr txBox="1"/>
          <p:nvPr/>
        </p:nvSpPr>
        <p:spPr>
          <a:xfrm>
            <a:off x="1524000" y="4606350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350F54-C557-4CDD-BC93-D14796DA21D9}"/>
              </a:ext>
            </a:extLst>
          </p:cNvPr>
          <p:cNvSpPr txBox="1"/>
          <p:nvPr/>
        </p:nvSpPr>
        <p:spPr>
          <a:xfrm>
            <a:off x="2455401" y="5694680"/>
            <a:ext cx="737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hrase / clause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EA885DB-BC99-4608-8F9C-7E318DD63850}"/>
              </a:ext>
            </a:extLst>
          </p:cNvPr>
          <p:cNvSpPr/>
          <p:nvPr/>
        </p:nvSpPr>
        <p:spPr>
          <a:xfrm>
            <a:off x="6096000" y="5589766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04C4DA6-3E23-4E04-8641-71DB77033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827687"/>
            <a:ext cx="153632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1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2123440" y="68072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old gnarled oak tree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35B9D5-CBEE-41DE-B532-B147B7E1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262669"/>
            <a:ext cx="4837980" cy="644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05187B7-B409-4C9A-8645-E53C674E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234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7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2123440" y="68072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old gnarled oak tree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35B9D5-CBEE-41DE-B532-B147B7E1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262669"/>
            <a:ext cx="4837980" cy="644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05187B7-B409-4C9A-8645-E53C674E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2342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C931ACBA-84D6-4779-AF94-12D6DAFA7254}"/>
              </a:ext>
            </a:extLst>
          </p:cNvPr>
          <p:cNvSpPr/>
          <p:nvPr/>
        </p:nvSpPr>
        <p:spPr>
          <a:xfrm>
            <a:off x="1234440" y="5649896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516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5598160" y="406400"/>
            <a:ext cx="659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when she was young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6C8749-757B-40FD-A1B3-B1BC97CF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10" y="521750"/>
            <a:ext cx="4344670" cy="596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53A007B-812E-457D-A9AA-C67C74B6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80" y="5593462"/>
            <a:ext cx="7376799" cy="10729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80536B-CA01-412F-B38C-19C03621546D}"/>
              </a:ext>
            </a:extLst>
          </p:cNvPr>
          <p:cNvSpPr txBox="1"/>
          <p:nvPr/>
        </p:nvSpPr>
        <p:spPr>
          <a:xfrm>
            <a:off x="1524000" y="4606350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17170" y="105013"/>
            <a:ext cx="5187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301D384-330A-0A8A-B161-4D0DBB315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02" y="2807885"/>
            <a:ext cx="2176461" cy="17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41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5598160" y="406400"/>
            <a:ext cx="659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when she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young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6C8749-757B-40FD-A1B3-B1BC97CF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10" y="521750"/>
            <a:ext cx="4344670" cy="596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53A007B-812E-457D-A9AA-C67C74B6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80" y="5593462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BBF976FB-E25C-497A-BD31-FD7F2C204BA9}"/>
              </a:ext>
            </a:extLst>
          </p:cNvPr>
          <p:cNvSpPr/>
          <p:nvPr/>
        </p:nvSpPr>
        <p:spPr>
          <a:xfrm>
            <a:off x="8813800" y="5721016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73CEB3-253E-4454-9E64-82A308654165}"/>
              </a:ext>
            </a:extLst>
          </p:cNvPr>
          <p:cNvSpPr/>
          <p:nvPr/>
        </p:nvSpPr>
        <p:spPr>
          <a:xfrm>
            <a:off x="7625079" y="191549"/>
            <a:ext cx="127000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90A1F2C-983F-453A-8ED2-F5539DA5E883}"/>
              </a:ext>
            </a:extLst>
          </p:cNvPr>
          <p:cNvSpPr txBox="1"/>
          <p:nvPr/>
        </p:nvSpPr>
        <p:spPr>
          <a:xfrm>
            <a:off x="7625079" y="121640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717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0" y="426720"/>
            <a:ext cx="71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large box of chocolate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59DDED-821B-468A-B5C1-F88E10580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840" y="1381761"/>
            <a:ext cx="5049519" cy="50495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10E8B48-1C0C-4DAE-8FFE-0CF48101A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234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16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0" y="426720"/>
            <a:ext cx="71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large box of chocolate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59DDED-821B-468A-B5C1-F88E10580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840" y="1381761"/>
            <a:ext cx="5049519" cy="50495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10E8B48-1C0C-4DAE-8FFE-0CF48101A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2342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FFFF4171-2526-409B-918F-492BF01202AE}"/>
              </a:ext>
            </a:extLst>
          </p:cNvPr>
          <p:cNvSpPr/>
          <p:nvPr/>
        </p:nvSpPr>
        <p:spPr>
          <a:xfrm>
            <a:off x="1234440" y="5649896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822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5679440" y="365760"/>
            <a:ext cx="641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under the mistletoe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17B7FC-3BC5-4283-A52A-37F68AFA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1322745"/>
            <a:ext cx="5518785" cy="516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32EF09C-3A50-4059-8AD9-AC4377AF8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520" y="528866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43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5679440" y="365760"/>
            <a:ext cx="641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under the mistletoe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17B7FC-3BC5-4283-A52A-37F68AFA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" y="1298281"/>
            <a:ext cx="5518785" cy="516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32EF09C-3A50-4059-8AD9-AC4377AF8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520" y="5288662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E4C5AC18-B945-4A65-B544-3C1E433F88AB}"/>
              </a:ext>
            </a:extLst>
          </p:cNvPr>
          <p:cNvSpPr/>
          <p:nvPr/>
        </p:nvSpPr>
        <p:spPr>
          <a:xfrm>
            <a:off x="6283959" y="5288662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935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914400" y="475863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were digging up a fossil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81EA1D-5632-496E-A59C-96F4D2D73AD2}"/>
              </a:ext>
            </a:extLst>
          </p:cNvPr>
          <p:cNvSpPr txBox="1"/>
          <p:nvPr/>
        </p:nvSpPr>
        <p:spPr>
          <a:xfrm>
            <a:off x="11074400" y="121920"/>
            <a:ext cx="111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C000"/>
                </a:solidFill>
              </a:rPr>
              <a:t> </a:t>
            </a:r>
            <a:r>
              <a:rPr lang="ja-JP" altLang="en-US" sz="40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endParaRPr kumimoji="1" lang="ja-JP" altLang="en-US" sz="4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F73A63-E3D0-43AF-A4D0-CD18C6C4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20" y="2222028"/>
            <a:ext cx="6837679" cy="451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2903535-9BCD-406D-A0AB-1E6D9E9BA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6960" y="554266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52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914400" y="475863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were digging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up a fossil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81EA1D-5632-496E-A59C-96F4D2D73AD2}"/>
              </a:ext>
            </a:extLst>
          </p:cNvPr>
          <p:cNvSpPr txBox="1"/>
          <p:nvPr/>
        </p:nvSpPr>
        <p:spPr>
          <a:xfrm>
            <a:off x="11074400" y="121920"/>
            <a:ext cx="111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C000"/>
                </a:solidFill>
              </a:rPr>
              <a:t> </a:t>
            </a:r>
            <a:r>
              <a:rPr lang="ja-JP" altLang="en-US" sz="40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endParaRPr kumimoji="1" lang="ja-JP" altLang="en-US" sz="4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F73A63-E3D0-43AF-A4D0-CD18C6C4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20" y="2222028"/>
            <a:ext cx="6837679" cy="451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2903535-9BCD-406D-A0AB-1E6D9E9BA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6960" y="5542662"/>
            <a:ext cx="7376799" cy="1072989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494AB81E-E8A1-45FF-A9D6-87D6B8E1E12E}"/>
              </a:ext>
            </a:extLst>
          </p:cNvPr>
          <p:cNvSpPr/>
          <p:nvPr/>
        </p:nvSpPr>
        <p:spPr>
          <a:xfrm>
            <a:off x="2534920" y="5564257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9B2F05-07A4-479B-9569-E4FFF399C594}"/>
              </a:ext>
            </a:extLst>
          </p:cNvPr>
          <p:cNvSpPr/>
          <p:nvPr/>
        </p:nvSpPr>
        <p:spPr>
          <a:xfrm>
            <a:off x="619760" y="343783"/>
            <a:ext cx="141732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5CEB1A-2651-4B6E-A6E2-2BB5A686EFB9}"/>
              </a:ext>
            </a:extLst>
          </p:cNvPr>
          <p:cNvSpPr txBox="1"/>
          <p:nvPr/>
        </p:nvSpPr>
        <p:spPr>
          <a:xfrm>
            <a:off x="619760" y="275808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26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2560320" y="25400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while we waited outside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F1F307-7CCF-45CB-81BC-8001C4DE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103120"/>
            <a:ext cx="7501467" cy="450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7A01A11-6F2D-4BB0-ACF2-12333B9E1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280" y="122466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17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2560320" y="25400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while we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waited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outside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F1F307-7CCF-45CB-81BC-8001C4DE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103120"/>
            <a:ext cx="7501467" cy="450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7A01A11-6F2D-4BB0-ACF2-12333B9E1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280" y="1224662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F5892836-9ABF-4B3E-B827-D6E9E4008DC1}"/>
              </a:ext>
            </a:extLst>
          </p:cNvPr>
          <p:cNvSpPr/>
          <p:nvPr/>
        </p:nvSpPr>
        <p:spPr>
          <a:xfrm>
            <a:off x="9514840" y="1285240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CD27C6-9BBB-4D9D-8383-5C9911996965}"/>
              </a:ext>
            </a:extLst>
          </p:cNvPr>
          <p:cNvSpPr/>
          <p:nvPr/>
        </p:nvSpPr>
        <p:spPr>
          <a:xfrm>
            <a:off x="6339840" y="121920"/>
            <a:ext cx="108712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AF60CA-F594-4DF2-AFEB-3552541F88DE}"/>
              </a:ext>
            </a:extLst>
          </p:cNvPr>
          <p:cNvSpPr txBox="1"/>
          <p:nvPr/>
        </p:nvSpPr>
        <p:spPr>
          <a:xfrm>
            <a:off x="6339840" y="53945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93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1564640" y="31496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 the bottom of the box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37209D3-BA0A-47C9-AE6E-FC9C949D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1799590"/>
            <a:ext cx="6184900" cy="48595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E21CED5-4CE1-4951-A940-605B58BF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234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FA6D6B-D79B-0A25-6604-BDC392C7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3429000"/>
            <a:ext cx="2237426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794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1564640" y="31496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 the bottom of the box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37209D3-BA0A-47C9-AE6E-FC9C949D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1799590"/>
            <a:ext cx="6184900" cy="48595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E21CED5-4CE1-4951-A940-605B58BF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2342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DED3D645-D729-40D2-844E-11B675D9DB38}"/>
              </a:ext>
            </a:extLst>
          </p:cNvPr>
          <p:cNvSpPr/>
          <p:nvPr/>
        </p:nvSpPr>
        <p:spPr>
          <a:xfrm>
            <a:off x="1234440" y="5649896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7550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2976880" y="33528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although she was tired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2D5138D-543B-4A7A-8C1C-E302C5531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09" y="1991360"/>
            <a:ext cx="6187839" cy="453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7F1850-40AA-4509-914C-FD55E2AB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0" y="1991360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78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2976880" y="33528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although she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tired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2D5138D-543B-4A7A-8C1C-E302C5531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09" y="1991360"/>
            <a:ext cx="6187839" cy="453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7F1850-40AA-4509-914C-FD55E2AB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0" y="1991360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17582713-5753-4D69-B952-335E5C3BCA90}"/>
              </a:ext>
            </a:extLst>
          </p:cNvPr>
          <p:cNvSpPr/>
          <p:nvPr/>
        </p:nvSpPr>
        <p:spPr>
          <a:xfrm>
            <a:off x="8839599" y="1991360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8019DE-F787-4700-978A-4F3E0D88099F}"/>
              </a:ext>
            </a:extLst>
          </p:cNvPr>
          <p:cNvSpPr/>
          <p:nvPr/>
        </p:nvSpPr>
        <p:spPr>
          <a:xfrm>
            <a:off x="7889240" y="203200"/>
            <a:ext cx="127000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AE3938-A45B-4DF7-AA2F-101956B13B32}"/>
              </a:ext>
            </a:extLst>
          </p:cNvPr>
          <p:cNvSpPr txBox="1"/>
          <p:nvPr/>
        </p:nvSpPr>
        <p:spPr>
          <a:xfrm>
            <a:off x="7889240" y="135225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46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365760" y="475863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write a sequel to the novel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3E34E7-F0C2-4C17-8760-B714EB970D6A}"/>
              </a:ext>
            </a:extLst>
          </p:cNvPr>
          <p:cNvSpPr txBox="1"/>
          <p:nvPr/>
        </p:nvSpPr>
        <p:spPr>
          <a:xfrm>
            <a:off x="11074400" y="121920"/>
            <a:ext cx="111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C000"/>
                </a:solidFill>
              </a:rPr>
              <a:t> </a:t>
            </a:r>
            <a:r>
              <a:rPr lang="ja-JP" altLang="en-US" sz="40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endParaRPr kumimoji="1" lang="ja-JP" altLang="en-US" sz="4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F56B623-2FE2-4BE2-9F34-6D8F0B34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4383088"/>
            <a:ext cx="1329381" cy="22034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5929A0-E777-48E2-8009-276E4F84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06" y="2301299"/>
            <a:ext cx="3007201" cy="22554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E96D135-7117-498A-B185-B86AE259B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280" y="4365962"/>
            <a:ext cx="1482867" cy="22205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8646CC-6232-4F0B-A72E-CC41D62C7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11" y="2316481"/>
            <a:ext cx="5506421" cy="428117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4A1D40F-9A7C-4DC3-8431-7706D14EF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8929" y="154978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61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365760" y="475863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will write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sequel to the novel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3E34E7-F0C2-4C17-8760-B714EB970D6A}"/>
              </a:ext>
            </a:extLst>
          </p:cNvPr>
          <p:cNvSpPr txBox="1"/>
          <p:nvPr/>
        </p:nvSpPr>
        <p:spPr>
          <a:xfrm>
            <a:off x="11074400" y="121920"/>
            <a:ext cx="111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C000"/>
                </a:solidFill>
              </a:rPr>
              <a:t> </a:t>
            </a:r>
            <a:r>
              <a:rPr lang="ja-JP" altLang="en-US" sz="40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endParaRPr kumimoji="1" lang="ja-JP" altLang="en-US" sz="4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F56B623-2FE2-4BE2-9F34-6D8F0B34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4383088"/>
            <a:ext cx="1329381" cy="22034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5929A0-E777-48E2-8009-276E4F84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06" y="2301299"/>
            <a:ext cx="3007201" cy="22554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E96D135-7117-498A-B185-B86AE259B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280" y="4365962"/>
            <a:ext cx="1482867" cy="22205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8646CC-6232-4F0B-A72E-CC41D62C7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11" y="2316481"/>
            <a:ext cx="5506421" cy="428117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4A1D40F-9A7C-4DC3-8431-7706D14EF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8929" y="1549782"/>
            <a:ext cx="7376799" cy="1072989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B26C065B-55EF-4EF3-B006-6783179A6335}"/>
              </a:ext>
            </a:extLst>
          </p:cNvPr>
          <p:cNvSpPr/>
          <p:nvPr/>
        </p:nvSpPr>
        <p:spPr>
          <a:xfrm>
            <a:off x="2637127" y="1556598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B5D3786-E5E3-4A3C-B4C3-227B7434FA91}"/>
              </a:ext>
            </a:extLst>
          </p:cNvPr>
          <p:cNvSpPr/>
          <p:nvPr/>
        </p:nvSpPr>
        <p:spPr>
          <a:xfrm>
            <a:off x="111760" y="234889"/>
            <a:ext cx="127000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0701DD-0E53-47B4-9DE6-66480CB001BC}"/>
              </a:ext>
            </a:extLst>
          </p:cNvPr>
          <p:cNvSpPr txBox="1"/>
          <p:nvPr/>
        </p:nvSpPr>
        <p:spPr>
          <a:xfrm>
            <a:off x="111760" y="234889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60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2428240" y="41656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blacksmith’s anvil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56D18B00-2BD2-41A0-8142-7C78872B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" y="1950720"/>
            <a:ext cx="8218309" cy="462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DDC7D3-56BC-441E-9E62-DBFAB42D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348" y="1124446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919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2428240" y="41656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blacksmith’s anvil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56D18B00-2BD2-41A0-8142-7C78872B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" y="1950720"/>
            <a:ext cx="8218309" cy="462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DDC7D3-56BC-441E-9E62-DBFAB42D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348" y="1124446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10974C0A-87E4-4B8F-B272-F44D2BCDAA0F}"/>
              </a:ext>
            </a:extLst>
          </p:cNvPr>
          <p:cNvSpPr/>
          <p:nvPr/>
        </p:nvSpPr>
        <p:spPr>
          <a:xfrm>
            <a:off x="6262507" y="1115222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4848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2174240" y="35560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lady with a hat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E7B26B-E6CF-4AEB-8E07-07786035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74" y="1605914"/>
            <a:ext cx="4403725" cy="440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E71ADE6-DA07-43B4-89D4-B42ED1F7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520" y="5573142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21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2174240" y="35560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lady with a hat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E7B26B-E6CF-4AEB-8E07-07786035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74" y="1605914"/>
            <a:ext cx="4403725" cy="440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E71ADE6-DA07-43B4-89D4-B42ED1F7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5649896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4C82661F-5AF3-485F-92D9-2E7B424857FE}"/>
              </a:ext>
            </a:extLst>
          </p:cNvPr>
          <p:cNvSpPr/>
          <p:nvPr/>
        </p:nvSpPr>
        <p:spPr>
          <a:xfrm>
            <a:off x="1234440" y="5649896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32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1940560" y="39624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as he ran around the corner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9195E9-7FAB-4056-AD50-A9436549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1368907"/>
            <a:ext cx="7045960" cy="530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D9B2E3B-4961-4178-B1D5-0FBAA43F9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85011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945FEE-3C34-ED6B-31B8-AA37A8F41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90" y="3973169"/>
            <a:ext cx="267637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20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1940560" y="39624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as he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around the corner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9195E9-7FAB-4056-AD50-A9436549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440027"/>
            <a:ext cx="7045960" cy="530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D9B2E3B-4961-4178-B1D5-0FBAA43F9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85011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6E878204-1D9D-44C8-A736-E75F72FD9042}"/>
              </a:ext>
            </a:extLst>
          </p:cNvPr>
          <p:cNvSpPr/>
          <p:nvPr/>
        </p:nvSpPr>
        <p:spPr>
          <a:xfrm>
            <a:off x="9591040" y="5924232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2EEE67-46D0-4779-8BAF-A632612ED8D1}"/>
              </a:ext>
            </a:extLst>
          </p:cNvPr>
          <p:cNvSpPr/>
          <p:nvPr/>
        </p:nvSpPr>
        <p:spPr>
          <a:xfrm>
            <a:off x="4450080" y="115888"/>
            <a:ext cx="78486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DD8590-FAEB-4415-AB9B-1895FCDFF33C}"/>
              </a:ext>
            </a:extLst>
          </p:cNvPr>
          <p:cNvSpPr txBox="1"/>
          <p:nvPr/>
        </p:nvSpPr>
        <p:spPr>
          <a:xfrm>
            <a:off x="4450080" y="135761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8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1168400" y="21336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inside the dark wardrobe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6A70BC-2B8C-45C1-8F84-BFD63E27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60" y="2059940"/>
            <a:ext cx="5933440" cy="445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A0D4FA-6580-4FB8-AFD4-ABA70D64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760" y="5437031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10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-1168400" y="21336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inside the dark wardrobe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6A70BC-2B8C-45C1-8F84-BFD63E27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60" y="2059940"/>
            <a:ext cx="5933440" cy="445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A0D4FA-6580-4FB8-AFD4-ABA70D64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760" y="5437031"/>
            <a:ext cx="7376799" cy="1072989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7259B070-396B-4814-9BC5-C1320607F31A}"/>
              </a:ext>
            </a:extLst>
          </p:cNvPr>
          <p:cNvSpPr/>
          <p:nvPr/>
        </p:nvSpPr>
        <p:spPr>
          <a:xfrm>
            <a:off x="635000" y="5564585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3017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0" y="82980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cook was adding some basil to the stew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F50182-9153-4B85-8C16-D1CA29EB35F3}"/>
              </a:ext>
            </a:extLst>
          </p:cNvPr>
          <p:cNvSpPr txBox="1"/>
          <p:nvPr/>
        </p:nvSpPr>
        <p:spPr>
          <a:xfrm>
            <a:off x="11074400" y="121920"/>
            <a:ext cx="111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C000"/>
                </a:solidFill>
              </a:rPr>
              <a:t> </a:t>
            </a:r>
            <a:r>
              <a:rPr lang="ja-JP" altLang="en-US" sz="40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endParaRPr kumimoji="1" lang="ja-JP" altLang="en-US" sz="4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B3CCA7-590B-43C8-A9BF-C0E124CA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" y="1965543"/>
            <a:ext cx="3783330" cy="460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5CEE87-DDFB-4835-9C32-A1027373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47" y="1965543"/>
            <a:ext cx="180022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28C2B5-9953-4B11-B44E-7856D0076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0" y="5497673"/>
            <a:ext cx="73767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344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72E46-446C-4B38-B19F-C285DFD3EE89}"/>
              </a:ext>
            </a:extLst>
          </p:cNvPr>
          <p:cNvSpPr txBox="1"/>
          <p:nvPr/>
        </p:nvSpPr>
        <p:spPr>
          <a:xfrm>
            <a:off x="0" y="82980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cook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was adding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some basil to the stew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F50182-9153-4B85-8C16-D1CA29EB35F3}"/>
              </a:ext>
            </a:extLst>
          </p:cNvPr>
          <p:cNvSpPr txBox="1"/>
          <p:nvPr/>
        </p:nvSpPr>
        <p:spPr>
          <a:xfrm>
            <a:off x="11074400" y="121920"/>
            <a:ext cx="111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C000"/>
                </a:solidFill>
              </a:rPr>
              <a:t> </a:t>
            </a:r>
            <a:r>
              <a:rPr lang="ja-JP" altLang="en-US" sz="40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endParaRPr kumimoji="1" lang="ja-JP" altLang="en-US" sz="4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B3CCA7-590B-43C8-A9BF-C0E124CA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" y="1965543"/>
            <a:ext cx="3783330" cy="460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5CEE87-DDFB-4835-9C32-A1027373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47" y="1965543"/>
            <a:ext cx="180022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28C2B5-9953-4B11-B44E-7856D0076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0" y="5497673"/>
            <a:ext cx="7376799" cy="1072989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5968B1E6-4638-4B98-A450-B303B35D2699}"/>
              </a:ext>
            </a:extLst>
          </p:cNvPr>
          <p:cNvSpPr/>
          <p:nvPr/>
        </p:nvSpPr>
        <p:spPr>
          <a:xfrm>
            <a:off x="8351839" y="5497673"/>
            <a:ext cx="2600960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58B8E7-C954-4D6E-8F7D-0CEA4A2D5187}"/>
              </a:ext>
            </a:extLst>
          </p:cNvPr>
          <p:cNvSpPr/>
          <p:nvPr/>
        </p:nvSpPr>
        <p:spPr>
          <a:xfrm>
            <a:off x="1076960" y="697726"/>
            <a:ext cx="1503680" cy="8399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956A8D-09BC-4756-A124-5F8725CF7DA1}"/>
              </a:ext>
            </a:extLst>
          </p:cNvPr>
          <p:cNvSpPr txBox="1"/>
          <p:nvPr/>
        </p:nvSpPr>
        <p:spPr>
          <a:xfrm>
            <a:off x="1076960" y="697726"/>
            <a:ext cx="4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117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6B0BC3-698B-4CE6-AF7A-F7A261E33244}"/>
              </a:ext>
            </a:extLst>
          </p:cNvPr>
          <p:cNvSpPr txBox="1"/>
          <p:nvPr/>
        </p:nvSpPr>
        <p:spPr>
          <a:xfrm>
            <a:off x="355600" y="164592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were digging up a fossil.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CE81C9-A96C-4C53-A75A-E6D381ABEF14}"/>
              </a:ext>
            </a:extLst>
          </p:cNvPr>
          <p:cNvSpPr txBox="1"/>
          <p:nvPr/>
        </p:nvSpPr>
        <p:spPr>
          <a:xfrm>
            <a:off x="467360" y="3429000"/>
            <a:ext cx="1109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write a sequel to the novel.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979A77-5045-4A6B-9515-6AD4DBA93305}"/>
              </a:ext>
            </a:extLst>
          </p:cNvPr>
          <p:cNvSpPr txBox="1"/>
          <p:nvPr/>
        </p:nvSpPr>
        <p:spPr>
          <a:xfrm>
            <a:off x="-111760" y="5366137"/>
            <a:ext cx="1230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cook was adding some basil to the stew.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415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E4098B-B588-8FAD-2AD4-00484964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37" y="4623079"/>
            <a:ext cx="178018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24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exist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5BF68AA-68D9-A090-EA58-CC281F1D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26" y="4675302"/>
            <a:ext cx="2627604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14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</TotalTime>
  <Words>1464</Words>
  <Application>Microsoft Office PowerPoint</Application>
  <PresentationFormat>ワイド画面</PresentationFormat>
  <Paragraphs>378</Paragraphs>
  <Slides>76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76</vt:i4>
      </vt:variant>
    </vt:vector>
  </HeadingPairs>
  <TitlesOfParts>
    <vt:vector size="83" baseType="lpstr">
      <vt:lpstr>游ゴシック</vt:lpstr>
      <vt:lpstr>游ゴシック Light</vt:lpstr>
      <vt:lpstr>Abadi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307</cp:revision>
  <cp:lastPrinted>2021-03-08T00:24:40Z</cp:lastPrinted>
  <dcterms:created xsi:type="dcterms:W3CDTF">2020-10-31T02:23:16Z</dcterms:created>
  <dcterms:modified xsi:type="dcterms:W3CDTF">2023-07-29T02:51:05Z</dcterms:modified>
</cp:coreProperties>
</file>