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1519" r:id="rId3"/>
    <p:sldId id="317" r:id="rId4"/>
    <p:sldId id="1546" r:id="rId5"/>
    <p:sldId id="1290" r:id="rId6"/>
    <p:sldId id="1200" r:id="rId7"/>
    <p:sldId id="1199" r:id="rId8"/>
    <p:sldId id="1201" r:id="rId9"/>
    <p:sldId id="1198" r:id="rId10"/>
    <p:sldId id="1202" r:id="rId11"/>
    <p:sldId id="3259" r:id="rId12"/>
    <p:sldId id="3260" r:id="rId13"/>
    <p:sldId id="375" r:id="rId14"/>
    <p:sldId id="332" r:id="rId15"/>
    <p:sldId id="864" r:id="rId16"/>
    <p:sldId id="1538" r:id="rId17"/>
    <p:sldId id="1539" r:id="rId18"/>
    <p:sldId id="1540" r:id="rId19"/>
    <p:sldId id="1541" r:id="rId20"/>
    <p:sldId id="1542" r:id="rId21"/>
    <p:sldId id="1543" r:id="rId22"/>
    <p:sldId id="1544" r:id="rId23"/>
    <p:sldId id="1545" r:id="rId24"/>
    <p:sldId id="339" r:id="rId25"/>
    <p:sldId id="340" r:id="rId26"/>
    <p:sldId id="3261" r:id="rId27"/>
    <p:sldId id="341" r:id="rId28"/>
    <p:sldId id="3262" r:id="rId29"/>
    <p:sldId id="342" r:id="rId30"/>
    <p:sldId id="3263" r:id="rId31"/>
    <p:sldId id="391" r:id="rId32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5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4b-21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194560"/>
            <a:ext cx="1208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argum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settlem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experim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81280" y="5548705"/>
            <a:ext cx="1302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200" b="1" dirty="0">
                <a:latin typeface="Cavolini" panose="03000502040302020204" pitchFamily="66" charset="0"/>
                <a:cs typeface="Cavolini" panose="03000502040302020204" pitchFamily="66" charset="0"/>
              </a:rPr>
              <a:t>governm</a:t>
            </a:r>
            <a:r>
              <a:rPr lang="en-US" altLang="ja-JP" sz="4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4200" b="1" dirty="0">
                <a:latin typeface="Cavolini" panose="03000502040302020204" pitchFamily="66" charset="0"/>
                <a:cs typeface="Cavolini" panose="03000502040302020204" pitchFamily="66" charset="0"/>
              </a:rPr>
              <a:t>  environm</a:t>
            </a:r>
            <a:r>
              <a:rPr lang="en-US" altLang="ja-JP" sz="4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4200" b="1" dirty="0">
                <a:latin typeface="Cavolini" panose="03000502040302020204" pitchFamily="66" charset="0"/>
                <a:cs typeface="Cavolini" panose="03000502040302020204" pitchFamily="66" charset="0"/>
              </a:rPr>
              <a:t>   developm</a:t>
            </a:r>
            <a:r>
              <a:rPr lang="en-US" altLang="ja-JP" sz="4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endParaRPr kumimoji="1" lang="ja-JP" altLang="en-US" sz="4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DD85BB-C862-4AEF-AD9F-49B8D9F7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0" y="255038"/>
            <a:ext cx="2958877" cy="20761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FC564BB-7336-4EED-98CF-82214A3B0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04" y="3429000"/>
            <a:ext cx="3528437" cy="23386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8C05B3F-FBE8-421E-BECA-8ABCC6DC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80" y="240657"/>
            <a:ext cx="3195154" cy="21202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EE3AAAD-8993-4986-B59B-6858B4FFF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94" y="3347763"/>
            <a:ext cx="3528437" cy="247580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9066527-503D-48AC-8865-F714FDE14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801" y="255038"/>
            <a:ext cx="3780919" cy="212021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2BC5C68-1888-40F9-8FBF-525236963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801" y="3147655"/>
            <a:ext cx="3665104" cy="269072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FEC803-4E44-428D-8BFD-59416B097037}"/>
              </a:ext>
            </a:extLst>
          </p:cNvPr>
          <p:cNvSpPr txBox="1"/>
          <p:nvPr/>
        </p:nvSpPr>
        <p:spPr>
          <a:xfrm>
            <a:off x="201818" y="2834575"/>
            <a:ext cx="1073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an angry disagreement                                                                               a scientific test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EE9752-38D2-416A-B69E-D8C54B6C0C33}"/>
              </a:ext>
            </a:extLst>
          </p:cNvPr>
          <p:cNvSpPr txBox="1"/>
          <p:nvPr/>
        </p:nvSpPr>
        <p:spPr>
          <a:xfrm>
            <a:off x="201818" y="6303376"/>
            <a:ext cx="1073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eople who control a country        surroundings we live in                       a gradual change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9158560-71D7-2D37-BD57-E75926B4C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342" y="216692"/>
            <a:ext cx="1826960" cy="12080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32B5ADC-A0E6-4451-0246-E25FF36CC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60" y="158682"/>
            <a:ext cx="1942328" cy="13030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AA0CCC9-BB94-9EEC-CF44-D01A0A411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51" y="273684"/>
            <a:ext cx="1959087" cy="10944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ED2948F-5BCF-A007-92C3-107D8F28E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754" y="175567"/>
            <a:ext cx="1826960" cy="13702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5AC062-3276-72F4-147B-A73816EDF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990" y="276677"/>
            <a:ext cx="1939200" cy="11033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C3E256-6F18-9F68-F445-13113C43A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627" y="185384"/>
            <a:ext cx="1794856" cy="13505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144F006-C911-DA9D-A6A4-B02AF7BDF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848" y="2160978"/>
            <a:ext cx="1561483" cy="15614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C89EAA3-9B1D-042E-8D67-05AF0D4A7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10" y="2191927"/>
            <a:ext cx="2373244" cy="135614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13EE095-06CD-7315-AD17-BC0C4E84E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984" y="2289879"/>
            <a:ext cx="1514003" cy="151400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6EB7D50-2770-9C4D-7ACD-780D4007B4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482" y="2200516"/>
            <a:ext cx="1379624" cy="17212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E26586-11EC-198F-CED3-20607BB92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8284" y="2289879"/>
            <a:ext cx="2039115" cy="11391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07ACE83-F3A1-60B5-4D86-37C0E413EE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1302" y="2236994"/>
            <a:ext cx="1693090" cy="169309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BDFA67-4A33-216F-A0B9-769B015C5D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4838" y="4676715"/>
            <a:ext cx="1942328" cy="13628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901FDD8-D78E-68B2-7154-247A7FF2FA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0026" y="4788419"/>
            <a:ext cx="1872138" cy="12423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681FEE4-3E00-C0A1-AE4C-A33BA87B2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0463" y="4701293"/>
            <a:ext cx="2439882" cy="136820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02D518A-2337-0C6F-1137-1F1E8B8428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4605" y="4701294"/>
            <a:ext cx="1990076" cy="13190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17045E0-3602-0D0C-11B6-9EB48A4B39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51" y="4688002"/>
            <a:ext cx="1942329" cy="136287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58B274D-611F-F983-D67A-9B3221D73A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54101" y="4788419"/>
            <a:ext cx="1692169" cy="12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57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student’s parents will attend the school event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parents will attend the school event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6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will attend the school event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1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school event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1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school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event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2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5A0D8A-73E2-4342-8582-3B38FEA8CAB5}"/>
              </a:ext>
            </a:extLst>
          </p:cNvPr>
          <p:cNvSpPr txBox="1"/>
          <p:nvPr/>
        </p:nvSpPr>
        <p:spPr>
          <a:xfrm>
            <a:off x="274320" y="284480"/>
            <a:ext cx="1159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You have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guessed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right.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guest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I will have three 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guests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today.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C96287-D7D6-4F98-B709-9BAC5899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417" y="470217"/>
            <a:ext cx="2524125" cy="28289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D8BE43-54FA-4F09-8716-E70DACBF8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17" y="4587464"/>
            <a:ext cx="3243263" cy="215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58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school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event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next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87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school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event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next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week.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3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school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event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next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week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6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student’s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parents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attend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school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event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next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week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D95AE7-4AE5-4B21-A4CC-0E8183307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83" y="2939412"/>
            <a:ext cx="5607269" cy="37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F06448-331E-4A8F-B3B5-4ABE6D320539}"/>
              </a:ext>
            </a:extLst>
          </p:cNvPr>
          <p:cNvSpPr txBox="1"/>
          <p:nvPr/>
        </p:nvSpPr>
        <p:spPr>
          <a:xfrm>
            <a:off x="2529840" y="5236183"/>
            <a:ext cx="5371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3</a:t>
            </a:r>
            <a:r>
              <a:rPr kumimoji="1" lang="en-US" altLang="ja-JP" sz="4000" baseline="30000" dirty="0">
                <a:latin typeface="Abadi" panose="020B0604020104020204" pitchFamily="34" charset="0"/>
              </a:rPr>
              <a:t>rd</a:t>
            </a:r>
            <a:r>
              <a:rPr kumimoji="1" lang="en-US" altLang="ja-JP" sz="4000" dirty="0">
                <a:latin typeface="Abadi" panose="020B0604020104020204" pitchFamily="34" charset="0"/>
              </a:rPr>
              <a:t> person plural</a:t>
            </a:r>
          </a:p>
          <a:p>
            <a:r>
              <a:rPr lang="en-US" altLang="ja-JP" sz="4000" dirty="0">
                <a:latin typeface="Abadi" panose="020B0604020104020204" pitchFamily="34" charset="0"/>
              </a:rPr>
              <a:t>Simple future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159954" y="324175"/>
            <a:ext cx="736396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55E7E8-E76B-4F3D-82EA-E58A02C9B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035" y="2234240"/>
            <a:ext cx="6507973" cy="434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159954" y="324175"/>
            <a:ext cx="736396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students spent several hours at the observatory.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55E7E8-E76B-4F3D-82EA-E58A02C9B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035" y="2234240"/>
            <a:ext cx="6507973" cy="434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312531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66572" y="837651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DF118C-8FFE-47D0-8858-06CE32CC0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462" y="2526203"/>
            <a:ext cx="6117015" cy="407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66572" y="837651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It is not relevant at the present moment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DF118C-8FFE-47D0-8858-06CE32CC0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462" y="2526203"/>
            <a:ext cx="6117015" cy="407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705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307448" y="652061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DACE6D0-303D-454E-9E84-73CC3FAF9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42" y="3050979"/>
            <a:ext cx="5393310" cy="383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nctuation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307448" y="652061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“We need your parent’s agreement,” said the teacher.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DACE6D0-303D-454E-9E84-73CC3FAF9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42" y="3050979"/>
            <a:ext cx="5393310" cy="383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35895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157480" y="1889760"/>
            <a:ext cx="11877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Good evening to mums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dads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brothers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and sisters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began the students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The president asked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“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Do you have the measurements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?”</a:t>
            </a:r>
          </a:p>
          <a:p>
            <a:endParaRPr lang="en-US" altLang="ja-JP" sz="3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What a lot of equipment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!”</a:t>
            </a:r>
            <a:r>
              <a:rPr kumimoji="1"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exclaimed the explorer</a:t>
            </a:r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5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Revision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&lt;-</a:t>
            </a:r>
            <a:r>
              <a:rPr kumimoji="1" lang="en-US" altLang="ja-JP" sz="5400" b="1" dirty="0" err="1">
                <a:latin typeface="+mj-lt"/>
                <a:ea typeface="+mj-ea"/>
                <a:cs typeface="+mj-cs"/>
              </a:rPr>
              <a:t>ery</a:t>
            </a: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&lt;-</a:t>
            </a:r>
            <a:r>
              <a:rPr lang="en-US" altLang="ja-JP" sz="5400" b="1" dirty="0" err="1">
                <a:latin typeface="+mj-lt"/>
                <a:ea typeface="+mj-ea"/>
                <a:cs typeface="+mj-cs"/>
              </a:rPr>
              <a:t>ary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&lt;-</a:t>
            </a:r>
            <a:r>
              <a:rPr kumimoji="1" lang="en-US" altLang="ja-JP" sz="5400" b="1" dirty="0" err="1">
                <a:latin typeface="+mj-lt"/>
                <a:ea typeface="+mj-ea"/>
                <a:cs typeface="+mj-cs"/>
              </a:rPr>
              <a:t>ory</a:t>
            </a: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&lt;-ant&gt;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00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444500" y="926872"/>
            <a:ext cx="831342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&lt;-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ary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&gt;&lt;-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&gt;&lt;-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ory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&gt;&lt;-ant&gt;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lott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diction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ary</a:t>
            </a:r>
          </a:p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merch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ant</a:t>
            </a:r>
          </a:p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liter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ary</a:t>
            </a:r>
          </a:p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access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ory</a:t>
            </a:r>
          </a:p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dist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ant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46AF6C-593B-4214-8B91-F1E29DB7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2" y="2053183"/>
            <a:ext cx="5866318" cy="387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120641" y="1056640"/>
            <a:ext cx="6129516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&lt;-</a:t>
            </a:r>
            <a:r>
              <a:rPr kumimoji="1" lang="en-US" altLang="ja-JP" sz="5400" b="1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</a:t>
            </a:r>
            <a:r>
              <a:rPr lang="en-US" altLang="ja-JP" sz="5400" b="1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nt</a:t>
            </a: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97840" y="2017339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ev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pres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par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364039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sp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stud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mom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7245055-F483-4977-9F8C-F4E50471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290580"/>
            <a:ext cx="3098800" cy="20490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C0B6ACD-BD9A-47B4-815E-C1114719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240923"/>
            <a:ext cx="3098800" cy="23241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85B003-396A-41B7-8505-C039FDF06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839" y="337369"/>
            <a:ext cx="2654882" cy="178112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89D478B-75A2-4178-B5BD-F3DD848B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41" y="3380260"/>
            <a:ext cx="3730875" cy="21227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2D1B022-1090-45AE-BD6C-482D73C45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476" y="261300"/>
            <a:ext cx="3460684" cy="19332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CF9460D-3100-47BF-AE76-2B9158E3A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562" y="3382601"/>
            <a:ext cx="2862195" cy="21537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6E5467-BB03-459F-89E6-F97C991B767F}"/>
              </a:ext>
            </a:extLst>
          </p:cNvPr>
          <p:cNvSpPr txBox="1"/>
          <p:nvPr/>
        </p:nvSpPr>
        <p:spPr>
          <a:xfrm>
            <a:off x="497840" y="6237355"/>
            <a:ext cx="11471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t</a:t>
            </a:r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he past tense of ‘spend’                                                                        a very short period of time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3707B78-F923-4AD6-93F7-2540A19719AC}"/>
              </a:ext>
            </a:extLst>
          </p:cNvPr>
          <p:cNvSpPr txBox="1"/>
          <p:nvPr/>
        </p:nvSpPr>
        <p:spPr>
          <a:xfrm>
            <a:off x="802640" y="2832167"/>
            <a:ext cx="1073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                                                      </a:t>
            </a:r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happening or existing now                 your mother or father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82880" y="2087798"/>
            <a:ext cx="1255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movem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afflu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equipm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478090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presid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ja-JP" altLang="en-US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treatm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independ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776F103-56CD-484C-B08B-6888808D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90" y="159403"/>
            <a:ext cx="2286000" cy="2286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1B76910-8C04-49C9-BADB-C00125471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9" y="3256004"/>
            <a:ext cx="1920406" cy="239593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B95C2C7-5E7C-4B64-B224-9AC781BAF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84" y="226579"/>
            <a:ext cx="3624196" cy="207097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D0A7FD0-383C-43C4-B325-7A21F4CCC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644" y="3335759"/>
            <a:ext cx="4003373" cy="22364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9C09A1E-38AA-47BB-B468-327B72F60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29" y="87248"/>
            <a:ext cx="2139881" cy="213988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CD66791-70A6-421D-86C4-ED5E9F0BF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476" y="3084051"/>
            <a:ext cx="2645747" cy="264574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the leader of a country                                                                         not controlled by anyone else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1073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r>
              <a:rPr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having plenty of money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3947</TotalTime>
  <Words>412</Words>
  <Application>Microsoft Office PowerPoint</Application>
  <PresentationFormat>ワイド画面</PresentationFormat>
  <Paragraphs>101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9" baseType="lpstr">
      <vt:lpstr>游ゴシック</vt:lpstr>
      <vt:lpstr>游ゴシック Light</vt:lpstr>
      <vt:lpstr>Abadi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275</cp:revision>
  <cp:lastPrinted>2021-03-08T00:24:40Z</cp:lastPrinted>
  <dcterms:created xsi:type="dcterms:W3CDTF">2020-10-31T02:23:16Z</dcterms:created>
  <dcterms:modified xsi:type="dcterms:W3CDTF">2023-07-28T23:39:26Z</dcterms:modified>
</cp:coreProperties>
</file>