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8" r:id="rId2"/>
    <p:sldId id="257" r:id="rId3"/>
    <p:sldId id="1461" r:id="rId4"/>
    <p:sldId id="1537" r:id="rId5"/>
    <p:sldId id="1536" r:id="rId6"/>
    <p:sldId id="1535" r:id="rId7"/>
    <p:sldId id="1534" r:id="rId8"/>
    <p:sldId id="1533" r:id="rId9"/>
    <p:sldId id="1532" r:id="rId10"/>
    <p:sldId id="1531" r:id="rId11"/>
    <p:sldId id="1530" r:id="rId12"/>
    <p:sldId id="1529" r:id="rId13"/>
    <p:sldId id="1528" r:id="rId14"/>
    <p:sldId id="1527" r:id="rId15"/>
    <p:sldId id="1526" r:id="rId16"/>
    <p:sldId id="1525" r:id="rId17"/>
    <p:sldId id="1524" r:id="rId18"/>
    <p:sldId id="1523" r:id="rId19"/>
    <p:sldId id="1522" r:id="rId20"/>
    <p:sldId id="1521" r:id="rId21"/>
    <p:sldId id="1420" r:id="rId22"/>
    <p:sldId id="1494" r:id="rId23"/>
    <p:sldId id="1279" r:id="rId24"/>
    <p:sldId id="1503" r:id="rId25"/>
    <p:sldId id="1504" r:id="rId26"/>
    <p:sldId id="1496" r:id="rId27"/>
    <p:sldId id="1495" r:id="rId28"/>
    <p:sldId id="1506" r:id="rId29"/>
    <p:sldId id="1505" r:id="rId30"/>
    <p:sldId id="1517" r:id="rId31"/>
    <p:sldId id="1507" r:id="rId32"/>
    <p:sldId id="1508" r:id="rId33"/>
    <p:sldId id="1497" r:id="rId34"/>
    <p:sldId id="1518" r:id="rId35"/>
    <p:sldId id="1498" r:id="rId36"/>
    <p:sldId id="1510" r:id="rId37"/>
    <p:sldId id="1509" r:id="rId38"/>
    <p:sldId id="1499" r:id="rId39"/>
    <p:sldId id="1512" r:id="rId40"/>
    <p:sldId id="1511" r:id="rId41"/>
    <p:sldId id="1500" r:id="rId42"/>
    <p:sldId id="1514" r:id="rId43"/>
    <p:sldId id="1513" r:id="rId44"/>
    <p:sldId id="1501" r:id="rId45"/>
    <p:sldId id="1516" r:id="rId46"/>
    <p:sldId id="1515" r:id="rId47"/>
    <p:sldId id="1502" r:id="rId48"/>
    <p:sldId id="1520" r:id="rId49"/>
    <p:sldId id="1519" r:id="rId50"/>
    <p:sldId id="391" r:id="rId51"/>
  </p:sldIdLst>
  <p:sldSz cx="12192000" cy="6858000"/>
  <p:notesSz cx="7104063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中間スタイル 1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0A1B5D5-9B99-4C35-A422-299274C87663}" styleName="中間スタイル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341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9068" tIns="49534" rIns="99068" bIns="49534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3994" y="0"/>
            <a:ext cx="3078427" cy="513508"/>
          </a:xfrm>
          <a:prstGeom prst="rect">
            <a:avLst/>
          </a:prstGeom>
        </p:spPr>
        <p:txBody>
          <a:bodyPr vert="horz" lIns="99068" tIns="49534" rIns="99068" bIns="49534" rtlCol="0"/>
          <a:lstStyle>
            <a:lvl1pPr algn="r">
              <a:defRPr sz="1300"/>
            </a:lvl1pPr>
          </a:lstStyle>
          <a:p>
            <a:fld id="{326545DF-9F6E-4685-85DF-8773BCFBCDED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8" tIns="49534" rIns="99068" bIns="4953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8"/>
          </a:xfrm>
          <a:prstGeom prst="rect">
            <a:avLst/>
          </a:prstGeom>
        </p:spPr>
        <p:txBody>
          <a:bodyPr vert="horz" lIns="99068" tIns="49534" rIns="99068" bIns="4953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9068" tIns="49534" rIns="99068" bIns="4953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3994" y="9721107"/>
            <a:ext cx="3078427" cy="513507"/>
          </a:xfrm>
          <a:prstGeom prst="rect">
            <a:avLst/>
          </a:prstGeom>
        </p:spPr>
        <p:txBody>
          <a:bodyPr vert="horz" lIns="99068" tIns="49534" rIns="99068" bIns="49534" rtlCol="0" anchor="b"/>
          <a:lstStyle>
            <a:lvl1pPr algn="r">
              <a:defRPr sz="1300"/>
            </a:lvl1pPr>
          </a:lstStyle>
          <a:p>
            <a:fld id="{AB7ADB04-7260-47C8-9890-C6F9A93CA5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2564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68397C-2C32-4011-84A7-DC1B6A946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AE48B79-36AD-4489-8AD3-C3B9A106E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68039F-4A6D-4C5E-AD95-8D4195D6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C8B12F-8E44-444F-8A41-F6FBB2703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E62387-E784-495E-9AA7-F48ED048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5939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347FE8-50ED-433E-8D38-15BF0E314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91FF0DD-2129-4C94-B0E6-193784F82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48B4F95-A559-43C5-9FFE-00C7182DB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120120-4E71-42C1-B203-64288B4B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5E25C8-B09C-4F93-BF2F-CD3B719B6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439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5785640-10FC-455F-A3DC-90FEF43B20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471343C-F85C-4D16-A0AE-61412C659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1EADDC8-26DD-422D-9D85-C7F1631B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1D08E8-BB8B-48F1-9F09-94FE4C31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1179E7-E1DD-43F1-800D-25437EAD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163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39C1E5-E3CB-4C27-8CEB-2476A6940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FB255B-2F7F-443E-AA19-2051928CC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CF8015-6CEB-4EDE-B297-92853A07A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E7546D-C0F1-4FC4-80EA-35C32E94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FD920B-18AE-4839-ADCD-96B531D41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69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D61D29-1C92-4B99-8832-EDA34785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C409E44-BCD1-4ED9-858F-C374093AD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7F9934-2C78-429B-B871-4F30667AF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A26DFD-141C-46B9-91B4-838461107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9A5ADF-81F4-438C-A49D-0A26C848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55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98E6F2-A7AF-49FA-984C-B6A0E535A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EE69A62-E9B3-4BDE-ADDD-6E2ABA4AE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83A7A64-3559-4CA1-96B3-F4873681B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A5BFE5B-624E-4B47-8D47-028E8FD9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83C7BE1-F3B5-469E-878E-B1C47BDC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193A324-B03A-4BF6-900A-371BDC6E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313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0BA964-7EBA-4B0F-AFFC-42B847CD0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8FE13BC-1E03-4901-827B-59CA66022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E5A3680-BEC4-45C0-A1C9-AD3B29A4B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6342608-9BD2-42E6-B207-190E8AB1D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99AD0E1-22EE-4CDA-9D83-7FAF2AC83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6D72FEC-E6AC-4376-AD78-69AAC99F2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A425869-B9DB-44A4-B196-F58A54E0D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202E07F-7E07-4EFC-AF4C-99798EDC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861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374B05-B301-44B6-9869-3A46ED9D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5DE0BC0-CD85-49FA-AB87-F5255585C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CF6AECA-9DFC-41E3-B676-646157B86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338E33C-A095-4A72-A0EA-E79EA1FEE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46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C2AD023-D52A-490E-B33D-A52A328C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4ECAB34-4F34-4408-8A06-D0383FF30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C0522A-2F27-4E77-8945-D38F5341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395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DCAC17-D9FD-4146-BFB4-9D150C71E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7B8D0A-8AF1-42FB-AF22-4AE24B6D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687CC7B-F25C-4376-8ADA-E99A94609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584BF5D-D2DA-4356-872A-968381817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3AAA162-71DF-4875-A45A-919DB0158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D59F516-FCA8-4B1F-BE12-3E8A7C11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4354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3945F1-DCE6-4251-AD0E-E373A23F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C42E17B-C3F1-4CBC-9ADD-4744A84D6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6FA6219-C012-46E2-8E48-61CA9E0D2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921C6E2-D972-4178-B5ED-50C8867AA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0B3E9CF-6B1D-4AEA-876E-DF6C5DED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C679DA2-4B69-412D-8121-347F3C83A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859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5789F0A-6356-445C-A360-AD4875291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7B0C542-D9CB-40BC-9D43-FE1199A7C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9B0938-EAA7-4AF8-ACDB-B6E1CAC61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4DE8794-5E1E-4E9D-B83A-09F0DFC78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5375038-2F0E-4ACD-BCEE-EF2B83F34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90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7477804" y="3429000"/>
            <a:ext cx="4984813" cy="31570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Jolly Grammar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4b-20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13BBD7-BBB8-49F3-B6D8-185E5E967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92" r="11492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55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scant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distant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servant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important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vacant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instant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7.relevant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8.merchant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7E1FFEB-ED1F-1581-890D-B6584BFD6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411" y="4157302"/>
            <a:ext cx="2461177" cy="237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43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scant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distant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servant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important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vacant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instant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7.relevant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8.merchant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9.brilliant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E7D1F56-D845-8021-5AED-03D149708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243" y="4612584"/>
            <a:ext cx="3044960" cy="202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87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scant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distant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servant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important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vacant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instant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7.relevant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8.merchant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9.brilliant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reluctant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AFF24B3-8695-8C9A-C78E-51FF9BEBB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99982"/>
            <a:ext cx="2599193" cy="259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09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scant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distant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servant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important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vacant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instant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7.relevant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8.merchant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9.brilliant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reluctant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11.pleasant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4725E5F-EC8A-E98B-E314-0CD64D0D0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103" y="1983184"/>
            <a:ext cx="3645134" cy="242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54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scant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distant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servant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important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vacant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instant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7.relevant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8.merchant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9.brilliant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reluctant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11.pleasant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12.restaurant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8A7256C-7F95-4A53-671B-68F6BCCC3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575704"/>
            <a:ext cx="3676134" cy="244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76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scant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distant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servant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important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vacant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instant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7.relevant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8.merchant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9.brilliant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reluctant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11.pleasant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12.restaurant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13.extravagant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5B06FC9-8B3F-587F-DFB0-721658843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303" y="3460512"/>
            <a:ext cx="3557729" cy="236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97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scant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distant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servant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important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vacant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instant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7.relevant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8.merchant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9.brilliant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reluctant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11.pleasant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12.restaurant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13.extravagant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14.participant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6818F00-DE5B-9EF2-CB72-11F2E133D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947" y="3939095"/>
            <a:ext cx="3557729" cy="227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58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scant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distant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servant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important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vacant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instant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7.relevant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8.merchant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9.brilliant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reluctant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11.pleasant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12.restaurant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13.extravagant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14.participant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15.valiant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9E3E100-1333-1EB3-BA4B-F60CA0AD8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1396" y="3967315"/>
            <a:ext cx="1548518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06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scant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distant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servant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important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vacant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instant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7.relevant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8.merchant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9.brilliant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reluctant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11.pleasant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12.restaurant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13.extravagant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14.participant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15.valiant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16.triumphant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38D7850-48DA-1602-2F97-AE2FD0F3A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6464" y="136525"/>
            <a:ext cx="2346717" cy="176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15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scant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distant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servant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important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vacant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instant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7.relevant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8.merchant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9.brilliant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reluctant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11.pleasant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12.restaurant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13.extravagant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14.participant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15.valiant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16.triumphant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17.insignificant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66289DA-9131-D3B7-29E8-D01C4B1E3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001" y="136525"/>
            <a:ext cx="3947999" cy="241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83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9245A10-7F37-4569-80D2-2F692931E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8">
            <a:extLst>
              <a:ext uri="{FF2B5EF4-FFF2-40B4-BE49-F238E27FC236}">
                <a16:creationId xmlns:a16="http://schemas.microsoft.com/office/drawing/2014/main" id="{9267F70F-11C6-4597-9381-D0D80FC18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6152" y="2355786"/>
            <a:ext cx="498574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2EFC8DE-9AC9-4387-B079-F4B6B0631D95}"/>
              </a:ext>
            </a:extLst>
          </p:cNvPr>
          <p:cNvSpPr txBox="1"/>
          <p:nvPr/>
        </p:nvSpPr>
        <p:spPr>
          <a:xfrm>
            <a:off x="7232274" y="2723322"/>
            <a:ext cx="4045326" cy="223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Spelling Test 28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5" name="Freeform 5">
            <a:extLst>
              <a:ext uri="{FF2B5EF4-FFF2-40B4-BE49-F238E27FC236}">
                <a16:creationId xmlns:a16="http://schemas.microsoft.com/office/drawing/2014/main" id="{2C20A93E-E407-4683-A405-147DE2613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6">
            <a:extLst>
              <a:ext uri="{FF2B5EF4-FFF2-40B4-BE49-F238E27FC236}">
                <a16:creationId xmlns:a16="http://schemas.microsoft.com/office/drawing/2014/main" id="{9E8E3DD9-D235-48D9-A0EC-D6817EC84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7">
            <a:extLst>
              <a:ext uri="{FF2B5EF4-FFF2-40B4-BE49-F238E27FC236}">
                <a16:creationId xmlns:a16="http://schemas.microsoft.com/office/drawing/2014/main" id="{EA83A145-578D-4A0B-94A7-AEAB2027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298F446-5009-4B05-B661-20EF1F16A6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60" r="17561"/>
          <a:stretch/>
        </p:blipFill>
        <p:spPr>
          <a:xfrm>
            <a:off x="1258859" y="1120046"/>
            <a:ext cx="5635819" cy="350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0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scant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distant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servant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important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vacant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instant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7.relevant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8.merchant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9.brilliant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reluctant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11.pleasant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12.restaurant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13.extravagant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14.participant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15.valiant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16.triumphant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17.insignificant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18.flamboyant</a:t>
            </a:r>
            <a:endParaRPr kumimoji="1" lang="en-US" altLang="ja-JP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CD66CE2-4866-4CBD-CC38-D161E33D7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2320" y="136526"/>
            <a:ext cx="2519680" cy="167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31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8EB0EB-5D68-4E35-9977-2003E8E9EE80}"/>
              </a:ext>
            </a:extLst>
          </p:cNvPr>
          <p:cNvSpPr txBox="1"/>
          <p:nvPr/>
        </p:nvSpPr>
        <p:spPr>
          <a:xfrm>
            <a:off x="7089536" y="1378714"/>
            <a:ext cx="4736704" cy="4224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7200" b="1" dirty="0">
                <a:solidFill>
                  <a:srgbClr val="FF99FF"/>
                </a:solidFill>
                <a:latin typeface="Abadi" panose="020B0604020104020204" pitchFamily="34" charset="0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latin typeface="+mj-lt"/>
                <a:ea typeface="+mj-ea"/>
                <a:cs typeface="+mj-cs"/>
              </a:rPr>
              <a:t>Let’s review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+mj-lt"/>
                <a:ea typeface="+mj-ea"/>
                <a:cs typeface="+mj-cs"/>
              </a:rPr>
              <a:t>homophones</a:t>
            </a:r>
            <a:endParaRPr kumimoji="1" lang="en-US" altLang="ja-JP" sz="5400" b="1" dirty="0">
              <a:latin typeface="+mj-lt"/>
              <a:ea typeface="+mj-ea"/>
              <a:cs typeface="+mj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F51CB24-7571-449F-9ED5-8BA6623C0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49" r="4619" b="3"/>
          <a:stretch/>
        </p:blipFill>
        <p:spPr>
          <a:xfrm>
            <a:off x="733508" y="666729"/>
            <a:ext cx="5231460" cy="5165112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5043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9616C61-9C27-4BD2-94ED-BBA1365A147A}"/>
              </a:ext>
            </a:extLst>
          </p:cNvPr>
          <p:cNvSpPr txBox="1"/>
          <p:nvPr/>
        </p:nvSpPr>
        <p:spPr>
          <a:xfrm>
            <a:off x="2286000" y="0"/>
            <a:ext cx="1157224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our  are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their  there   they’re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your   you’re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its   it’s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to   two   too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where   </a:t>
            </a:r>
            <a:r>
              <a:rPr kumimoji="1" lang="en-US" altLang="ja-JP" sz="4000">
                <a:latin typeface="Cavolini" panose="03000502040302020204" pitchFamily="66" charset="0"/>
                <a:cs typeface="Cavolini" panose="03000502040302020204" pitchFamily="66" charset="0"/>
              </a:rPr>
              <a:t>we</a:t>
            </a:r>
            <a:r>
              <a:rPr lang="en-US" altLang="ja-JP" sz="4000">
                <a:latin typeface="Cavolini" panose="03000502040302020204" pitchFamily="66" charset="0"/>
                <a:cs typeface="Cavolini" panose="03000502040302020204" pitchFamily="66" charset="0"/>
              </a:rPr>
              <a:t>re   wear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921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8EB0EB-5D68-4E35-9977-2003E8E9EE80}"/>
              </a:ext>
            </a:extLst>
          </p:cNvPr>
          <p:cNvSpPr txBox="1"/>
          <p:nvPr/>
        </p:nvSpPr>
        <p:spPr>
          <a:xfrm>
            <a:off x="7089536" y="1378714"/>
            <a:ext cx="4736704" cy="4224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7200" b="1" dirty="0">
                <a:solidFill>
                  <a:srgbClr val="FF99FF"/>
                </a:solidFill>
                <a:latin typeface="Abadi" panose="020B0604020104020204" pitchFamily="34" charset="0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latin typeface="+mj-lt"/>
                <a:ea typeface="+mj-ea"/>
                <a:cs typeface="+mj-cs"/>
              </a:rPr>
              <a:t>More Homophone Mix-ups(1)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F51CB24-7571-449F-9ED5-8BA6623C0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49" r="4619" b="3"/>
          <a:stretch/>
        </p:blipFill>
        <p:spPr>
          <a:xfrm>
            <a:off x="733508" y="666729"/>
            <a:ext cx="5231460" cy="5165112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6750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5A0D8A-73E2-4342-8582-3B38FEA8CAB5}"/>
              </a:ext>
            </a:extLst>
          </p:cNvPr>
          <p:cNvSpPr txBox="1"/>
          <p:nvPr/>
        </p:nvSpPr>
        <p:spPr>
          <a:xfrm>
            <a:off x="274320" y="284480"/>
            <a:ext cx="115925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bridal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bridle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836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5A0D8A-73E2-4342-8582-3B38FEA8CAB5}"/>
              </a:ext>
            </a:extLst>
          </p:cNvPr>
          <p:cNvSpPr txBox="1"/>
          <p:nvPr/>
        </p:nvSpPr>
        <p:spPr>
          <a:xfrm>
            <a:off x="274320" y="284480"/>
            <a:ext cx="115925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bridal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She got her 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bridal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gown.</a:t>
            </a: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bridle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EE22AB0-0505-42A2-9A57-96BABF83C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3357" y="284480"/>
            <a:ext cx="2600325" cy="3600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1316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5A0D8A-73E2-4342-8582-3B38FEA8CAB5}"/>
              </a:ext>
            </a:extLst>
          </p:cNvPr>
          <p:cNvSpPr txBox="1"/>
          <p:nvPr/>
        </p:nvSpPr>
        <p:spPr>
          <a:xfrm>
            <a:off x="274320" y="284480"/>
            <a:ext cx="115925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bridal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She got her 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bridal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gown.</a:t>
            </a: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bridle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trainer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gave 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a horse the </a:t>
            </a:r>
            <a:r>
              <a:rPr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bridle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EE22AB0-0505-42A2-9A57-96BABF83C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3357" y="284480"/>
            <a:ext cx="2600325" cy="3600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0B2B4B0-F03F-4EC0-9D82-D917F31C7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089" y="2224404"/>
            <a:ext cx="4573904" cy="3600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2811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5A0D8A-73E2-4342-8582-3B38FEA8CAB5}"/>
              </a:ext>
            </a:extLst>
          </p:cNvPr>
          <p:cNvSpPr txBox="1"/>
          <p:nvPr/>
        </p:nvSpPr>
        <p:spPr>
          <a:xfrm>
            <a:off x="274320" y="284480"/>
            <a:ext cx="115925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flew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flu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flue</a:t>
            </a: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838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5A0D8A-73E2-4342-8582-3B38FEA8CAB5}"/>
              </a:ext>
            </a:extLst>
          </p:cNvPr>
          <p:cNvSpPr txBox="1"/>
          <p:nvPr/>
        </p:nvSpPr>
        <p:spPr>
          <a:xfrm>
            <a:off x="274320" y="284480"/>
            <a:ext cx="115925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flew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flew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in the air.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flu</a:t>
            </a: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flue</a:t>
            </a:r>
          </a:p>
          <a:p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CD0898D-E98B-4AC4-BC05-3643564E4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408" y="77470"/>
            <a:ext cx="5617351" cy="315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9334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5A0D8A-73E2-4342-8582-3B38FEA8CAB5}"/>
              </a:ext>
            </a:extLst>
          </p:cNvPr>
          <p:cNvSpPr txBox="1"/>
          <p:nvPr/>
        </p:nvSpPr>
        <p:spPr>
          <a:xfrm>
            <a:off x="274320" y="284480"/>
            <a:ext cx="115925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flew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flew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in the air.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flu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He is in bed with the </a:t>
            </a:r>
            <a:r>
              <a:rPr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flu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flue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CD0898D-E98B-4AC4-BC05-3643564E4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408" y="77470"/>
            <a:ext cx="3854027" cy="2167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22437F4-B6AF-4192-82E9-F9377E83C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200" y="2147571"/>
            <a:ext cx="3033712" cy="2468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8712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scant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A0D3345-0B29-B1FB-B653-4189E49A4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91" y="1139399"/>
            <a:ext cx="3770716" cy="18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897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5A0D8A-73E2-4342-8582-3B38FEA8CAB5}"/>
              </a:ext>
            </a:extLst>
          </p:cNvPr>
          <p:cNvSpPr txBox="1"/>
          <p:nvPr/>
        </p:nvSpPr>
        <p:spPr>
          <a:xfrm>
            <a:off x="274320" y="284480"/>
            <a:ext cx="115925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flew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flew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in the air.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flu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He is in bed with the </a:t>
            </a:r>
            <a:r>
              <a:rPr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flu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flue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Flue gas is gas that exits 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to the air through a </a:t>
            </a:r>
            <a:r>
              <a:rPr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flue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CD0898D-E98B-4AC4-BC05-3643564E4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408" y="77470"/>
            <a:ext cx="3854027" cy="2167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22437F4-B6AF-4192-82E9-F9377E83C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993" y="1612700"/>
            <a:ext cx="3033712" cy="2468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AA90FFA-2586-4268-BC1A-14E25AB8E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700" y="4312155"/>
            <a:ext cx="3704128" cy="2167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47477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5A0D8A-73E2-4342-8582-3B38FEA8CAB5}"/>
              </a:ext>
            </a:extLst>
          </p:cNvPr>
          <p:cNvSpPr txBox="1"/>
          <p:nvPr/>
        </p:nvSpPr>
        <p:spPr>
          <a:xfrm>
            <a:off x="299720" y="0"/>
            <a:ext cx="115925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you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ewe</a:t>
            </a: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yew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7541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5A0D8A-73E2-4342-8582-3B38FEA8CAB5}"/>
              </a:ext>
            </a:extLst>
          </p:cNvPr>
          <p:cNvSpPr txBox="1"/>
          <p:nvPr/>
        </p:nvSpPr>
        <p:spPr>
          <a:xfrm>
            <a:off x="299720" y="0"/>
            <a:ext cx="115925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you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Good morning to 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ewe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yew</a:t>
            </a:r>
          </a:p>
          <a:p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3A08627-FCDF-41DC-9A10-8CEEA431A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0" y="244405"/>
            <a:ext cx="16383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916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5A0D8A-73E2-4342-8582-3B38FEA8CAB5}"/>
              </a:ext>
            </a:extLst>
          </p:cNvPr>
          <p:cNvSpPr txBox="1"/>
          <p:nvPr/>
        </p:nvSpPr>
        <p:spPr>
          <a:xfrm>
            <a:off x="299720" y="0"/>
            <a:ext cx="115925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you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Good morning to 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ewe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A </a:t>
            </a:r>
            <a:r>
              <a:rPr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ewe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drops a lamb.</a:t>
            </a: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yew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3A08627-FCDF-41DC-9A10-8CEEA431A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5280" y="244405"/>
            <a:ext cx="1144270" cy="179623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DD95CCE-0978-4AFC-BBC2-CD3928102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33650"/>
            <a:ext cx="4971415" cy="3738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84320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5A0D8A-73E2-4342-8582-3B38FEA8CAB5}"/>
              </a:ext>
            </a:extLst>
          </p:cNvPr>
          <p:cNvSpPr txBox="1"/>
          <p:nvPr/>
        </p:nvSpPr>
        <p:spPr>
          <a:xfrm>
            <a:off x="299720" y="0"/>
            <a:ext cx="115925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you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Good morning to 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ewe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A </a:t>
            </a:r>
            <a:r>
              <a:rPr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ewe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drops a lamb.</a:t>
            </a: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yew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I found a plant called 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yew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3A08627-FCDF-41DC-9A10-8CEEA431A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5280" y="244405"/>
            <a:ext cx="1144270" cy="179623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DD95CCE-0978-4AFC-BBC2-CD3928102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513" y="1584960"/>
            <a:ext cx="3593513" cy="2702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84A1C87-360D-428C-B6BD-CA7D98F7A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3280" y="4403913"/>
            <a:ext cx="3429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68674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5A0D8A-73E2-4342-8582-3B38FEA8CAB5}"/>
              </a:ext>
            </a:extLst>
          </p:cNvPr>
          <p:cNvSpPr txBox="1"/>
          <p:nvPr/>
        </p:nvSpPr>
        <p:spPr>
          <a:xfrm>
            <a:off x="274320" y="284480"/>
            <a:ext cx="115925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days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daze</a:t>
            </a: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336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5A0D8A-73E2-4342-8582-3B38FEA8CAB5}"/>
              </a:ext>
            </a:extLst>
          </p:cNvPr>
          <p:cNvSpPr txBox="1"/>
          <p:nvPr/>
        </p:nvSpPr>
        <p:spPr>
          <a:xfrm>
            <a:off x="274320" y="284480"/>
            <a:ext cx="115925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days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We had wonderful 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days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daze</a:t>
            </a: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92B275B-8239-461E-A496-25330F6CC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680" y="121919"/>
            <a:ext cx="4441507" cy="450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24896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5A0D8A-73E2-4342-8582-3B38FEA8CAB5}"/>
              </a:ext>
            </a:extLst>
          </p:cNvPr>
          <p:cNvSpPr txBox="1"/>
          <p:nvPr/>
        </p:nvSpPr>
        <p:spPr>
          <a:xfrm>
            <a:off x="274320" y="284480"/>
            <a:ext cx="115925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days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We had wonderful 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days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daze</a:t>
            </a: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Since morning I have been in a 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da</a:t>
            </a:r>
            <a:r>
              <a:rPr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ze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92B275B-8239-461E-A496-25330F6CC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680" y="121919"/>
            <a:ext cx="4441507" cy="450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06B17FD-1A12-4418-A1ED-F685E0F2C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680" y="2373261"/>
            <a:ext cx="2896236" cy="273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65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5A0D8A-73E2-4342-8582-3B38FEA8CAB5}"/>
              </a:ext>
            </a:extLst>
          </p:cNvPr>
          <p:cNvSpPr txBox="1"/>
          <p:nvPr/>
        </p:nvSpPr>
        <p:spPr>
          <a:xfrm>
            <a:off x="274320" y="284480"/>
            <a:ext cx="115925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herd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heard</a:t>
            </a: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1656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5A0D8A-73E2-4342-8582-3B38FEA8CAB5}"/>
              </a:ext>
            </a:extLst>
          </p:cNvPr>
          <p:cNvSpPr txBox="1"/>
          <p:nvPr/>
        </p:nvSpPr>
        <p:spPr>
          <a:xfrm>
            <a:off x="274320" y="284480"/>
            <a:ext cx="115925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herd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There is a 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herd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of reindeer.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heard</a:t>
            </a: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3E68232-1F53-4322-BF7F-FF3E9DE52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480" y="0"/>
            <a:ext cx="4033520" cy="2268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5580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scant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distant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1D74526-D710-5D14-F1F4-95001E7A6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00" y="1710618"/>
            <a:ext cx="3346202" cy="194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064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5A0D8A-73E2-4342-8582-3B38FEA8CAB5}"/>
              </a:ext>
            </a:extLst>
          </p:cNvPr>
          <p:cNvSpPr txBox="1"/>
          <p:nvPr/>
        </p:nvSpPr>
        <p:spPr>
          <a:xfrm>
            <a:off x="274320" y="284480"/>
            <a:ext cx="115925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herd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There is a 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herd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of reindeer.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heard</a:t>
            </a: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You </a:t>
            </a:r>
            <a:r>
              <a:rPr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heard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my song.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3E68232-1F53-4322-BF7F-FF3E9DE52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480" y="0"/>
            <a:ext cx="4033520" cy="2268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640877B-479E-4E7B-91EC-AA964B1F0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045" y="2553334"/>
            <a:ext cx="2444556" cy="409511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55A699A-226E-4122-A266-959D6C06A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6940" y="3429000"/>
            <a:ext cx="32766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093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5A0D8A-73E2-4342-8582-3B38FEA8CAB5}"/>
              </a:ext>
            </a:extLst>
          </p:cNvPr>
          <p:cNvSpPr txBox="1"/>
          <p:nvPr/>
        </p:nvSpPr>
        <p:spPr>
          <a:xfrm>
            <a:off x="274320" y="284480"/>
            <a:ext cx="115925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rest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wrest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0306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5A0D8A-73E2-4342-8582-3B38FEA8CAB5}"/>
              </a:ext>
            </a:extLst>
          </p:cNvPr>
          <p:cNvSpPr txBox="1"/>
          <p:nvPr/>
        </p:nvSpPr>
        <p:spPr>
          <a:xfrm>
            <a:off x="274320" y="284480"/>
            <a:ext cx="115925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rest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He took a 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rest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wrest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B5F333A-6314-4AEF-8641-DCF0C2EB9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654" y="325948"/>
            <a:ext cx="4893751" cy="2774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57669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5A0D8A-73E2-4342-8582-3B38FEA8CAB5}"/>
              </a:ext>
            </a:extLst>
          </p:cNvPr>
          <p:cNvSpPr txBox="1"/>
          <p:nvPr/>
        </p:nvSpPr>
        <p:spPr>
          <a:xfrm>
            <a:off x="274320" y="284480"/>
            <a:ext cx="115925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rest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He took a 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rest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wrest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She </a:t>
            </a:r>
            <a:r>
              <a:rPr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wrest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ed the knife from his hands.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B5F333A-6314-4AEF-8641-DCF0C2EB9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654" y="325948"/>
            <a:ext cx="4893751" cy="2774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483F399-B952-496C-989A-B972FE0A2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7405" y="2766695"/>
            <a:ext cx="220027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70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5A0D8A-73E2-4342-8582-3B38FEA8CAB5}"/>
              </a:ext>
            </a:extLst>
          </p:cNvPr>
          <p:cNvSpPr txBox="1"/>
          <p:nvPr/>
        </p:nvSpPr>
        <p:spPr>
          <a:xfrm>
            <a:off x="274320" y="284480"/>
            <a:ext cx="115925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genes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jeans</a:t>
            </a:r>
          </a:p>
        </p:txBody>
      </p:sp>
    </p:spTree>
    <p:extLst>
      <p:ext uri="{BB962C8B-B14F-4D97-AF65-F5344CB8AC3E}">
        <p14:creationId xmlns:p14="http://schemas.microsoft.com/office/powerpoint/2010/main" val="10348838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5A0D8A-73E2-4342-8582-3B38FEA8CAB5}"/>
              </a:ext>
            </a:extLst>
          </p:cNvPr>
          <p:cNvSpPr txBox="1"/>
          <p:nvPr/>
        </p:nvSpPr>
        <p:spPr>
          <a:xfrm>
            <a:off x="274320" y="284480"/>
            <a:ext cx="115925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genes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This has good 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genes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jeans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C8D73F5-003A-4254-AAB4-FCD255961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460" y="0"/>
            <a:ext cx="3007634" cy="319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917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5A0D8A-73E2-4342-8582-3B38FEA8CAB5}"/>
              </a:ext>
            </a:extLst>
          </p:cNvPr>
          <p:cNvSpPr txBox="1"/>
          <p:nvPr/>
        </p:nvSpPr>
        <p:spPr>
          <a:xfrm>
            <a:off x="274320" y="284480"/>
            <a:ext cx="115925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genes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This has good 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genes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jeans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I got some holes in my </a:t>
            </a:r>
            <a:r>
              <a:rPr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jeans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9DE5261-F810-4CCC-9A99-0BE1C8959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184" y="3021965"/>
            <a:ext cx="3353816" cy="3353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C8D73F5-003A-4254-AAB4-FCD255961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460" y="0"/>
            <a:ext cx="3007634" cy="319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357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5A0D8A-73E2-4342-8582-3B38FEA8CAB5}"/>
              </a:ext>
            </a:extLst>
          </p:cNvPr>
          <p:cNvSpPr txBox="1"/>
          <p:nvPr/>
        </p:nvSpPr>
        <p:spPr>
          <a:xfrm>
            <a:off x="274320" y="284480"/>
            <a:ext cx="115925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guessed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guest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91297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5A0D8A-73E2-4342-8582-3B38FEA8CAB5}"/>
              </a:ext>
            </a:extLst>
          </p:cNvPr>
          <p:cNvSpPr txBox="1"/>
          <p:nvPr/>
        </p:nvSpPr>
        <p:spPr>
          <a:xfrm>
            <a:off x="274320" y="284480"/>
            <a:ext cx="115925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guessed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 You have </a:t>
            </a:r>
            <a:r>
              <a:rPr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guessed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right.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guest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8C96287-D7D6-4F98-B709-9BAC58991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4417" y="470217"/>
            <a:ext cx="2524125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366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5A0D8A-73E2-4342-8582-3B38FEA8CAB5}"/>
              </a:ext>
            </a:extLst>
          </p:cNvPr>
          <p:cNvSpPr txBox="1"/>
          <p:nvPr/>
        </p:nvSpPr>
        <p:spPr>
          <a:xfrm>
            <a:off x="274320" y="284480"/>
            <a:ext cx="115925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guessed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 You have </a:t>
            </a:r>
            <a:r>
              <a:rPr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guessed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right.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guest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I will have three </a:t>
            </a:r>
            <a:r>
              <a:rPr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guests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today.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8C96287-D7D6-4F98-B709-9BAC58991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4417" y="470217"/>
            <a:ext cx="2524125" cy="282892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7D8BE43-54FA-4F09-8716-E70DACBF8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417" y="4587464"/>
            <a:ext cx="3243263" cy="2157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1585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scant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distant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servant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D56C3A6-DD72-E9F8-6F43-B4BA92437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83" y="2576799"/>
            <a:ext cx="1591194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2677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13BBD7-BBB8-49F3-B6D8-185E5E967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4" r="-1" b="640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Thank you.</a:t>
            </a:r>
            <a:r>
              <a:rPr kumimoji="1" lang="en-US" altLang="ja-JP" sz="4800" b="1"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b="1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See you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next time!</a:t>
            </a:r>
            <a:endParaRPr kumimoji="1" lang="en-US" altLang="ja-JP" sz="4800" b="1">
              <a:latin typeface="+mj-lt"/>
              <a:ea typeface="+mj-ea"/>
              <a:cs typeface="+mj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831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scant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distant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servant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important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3701EE6-ECAE-5BE8-E80E-02577DFAF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3172738"/>
            <a:ext cx="2912845" cy="219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85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scant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distant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servant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important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vacant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DDCB009-0B54-E110-9664-93096C514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60" y="4004433"/>
            <a:ext cx="3354239" cy="223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91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scant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distant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servant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important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vacant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instant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CD5B532-14A8-46E3-F2EE-4DB076BC8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97" y="4557774"/>
            <a:ext cx="3553523" cy="216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40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scant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distant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servant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important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vacant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instant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7.relevant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DD5015A-4AB2-3CDB-C18F-8520940AA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433" y="4459663"/>
            <a:ext cx="2938527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05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3658</TotalTime>
  <Words>693</Words>
  <Application>Microsoft Office PowerPoint</Application>
  <PresentationFormat>ワイド画面</PresentationFormat>
  <Paragraphs>388</Paragraphs>
  <Slides>50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50</vt:i4>
      </vt:variant>
    </vt:vector>
  </HeadingPairs>
  <TitlesOfParts>
    <vt:vector size="57" baseType="lpstr">
      <vt:lpstr>游ゴシック</vt:lpstr>
      <vt:lpstr>游ゴシック Light</vt:lpstr>
      <vt:lpstr>Abadi</vt:lpstr>
      <vt:lpstr>Arial</vt:lpstr>
      <vt:lpstr>Calibri</vt:lpstr>
      <vt:lpstr>Cavolini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KAZUKO YANO</cp:lastModifiedBy>
  <cp:revision>248</cp:revision>
  <cp:lastPrinted>2021-01-31T01:19:54Z</cp:lastPrinted>
  <dcterms:created xsi:type="dcterms:W3CDTF">2020-10-31T02:23:16Z</dcterms:created>
  <dcterms:modified xsi:type="dcterms:W3CDTF">2023-07-28T23:05:57Z</dcterms:modified>
</cp:coreProperties>
</file>