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57" r:id="rId3"/>
    <p:sldId id="1429" r:id="rId4"/>
    <p:sldId id="1477" r:id="rId5"/>
    <p:sldId id="1476" r:id="rId6"/>
    <p:sldId id="1475" r:id="rId7"/>
    <p:sldId id="1474" r:id="rId8"/>
    <p:sldId id="1473" r:id="rId9"/>
    <p:sldId id="1472" r:id="rId10"/>
    <p:sldId id="1471" r:id="rId11"/>
    <p:sldId id="1470" r:id="rId12"/>
    <p:sldId id="1469" r:id="rId13"/>
    <p:sldId id="1468" r:id="rId14"/>
    <p:sldId id="1467" r:id="rId15"/>
    <p:sldId id="1466" r:id="rId16"/>
    <p:sldId id="1465" r:id="rId17"/>
    <p:sldId id="1464" r:id="rId18"/>
    <p:sldId id="1463" r:id="rId19"/>
    <p:sldId id="1462" r:id="rId20"/>
    <p:sldId id="1461" r:id="rId21"/>
    <p:sldId id="1279" r:id="rId22"/>
    <p:sldId id="1457" r:id="rId23"/>
    <p:sldId id="1419" r:id="rId24"/>
    <p:sldId id="1458" r:id="rId25"/>
    <p:sldId id="1420" r:id="rId26"/>
    <p:sldId id="1421" r:id="rId27"/>
    <p:sldId id="1459" r:id="rId28"/>
    <p:sldId id="1290" r:id="rId29"/>
    <p:sldId id="1343" r:id="rId30"/>
    <p:sldId id="1402" r:id="rId31"/>
    <p:sldId id="1403" r:id="rId32"/>
    <p:sldId id="1404" r:id="rId33"/>
    <p:sldId id="1405" r:id="rId34"/>
    <p:sldId id="1406" r:id="rId35"/>
    <p:sldId id="1407" r:id="rId36"/>
    <p:sldId id="1408" r:id="rId37"/>
    <p:sldId id="1409" r:id="rId38"/>
    <p:sldId id="391" r:id="rId39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8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77804" y="3429000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4b-18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4989C1-86DD-BFC0-9922-49CCA8BBF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304" y="3929841"/>
            <a:ext cx="2254590" cy="21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3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inventory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7478A8-AA34-40E0-B706-825E3FC50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485" y="4696823"/>
            <a:ext cx="3537835" cy="185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4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inventory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10.accessory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F57EB9-D068-5423-4137-AEFC76A2D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825" y="1272186"/>
            <a:ext cx="2996380" cy="215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1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inventory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10.accessory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11.dormitory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067020-C31C-AE32-C635-A9CA04434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77" y="2148012"/>
            <a:ext cx="4572476" cy="22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53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inventory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10.accessory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11.dormitory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12.compulsory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D1728A-566D-A3D9-F41D-7D7F805B1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406" y="2833064"/>
            <a:ext cx="3214303" cy="21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3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inventory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10.accessory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11.dormitory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12.compulsory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13.preparatory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33137F-751C-6986-1DE5-855F8CF97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183" y="3183513"/>
            <a:ext cx="3607470" cy="166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42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inventory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10.accessory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11.dormitory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12.compulsory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13.preparatory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14.satisfactory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A7F5D6E-929A-64A8-3BC4-030588C44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371" y="3922177"/>
            <a:ext cx="3096886" cy="19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62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inventory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10.accessory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11.dormitory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12.compulsory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13.preparatory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14.satisfactory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15.laboratory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282B3CD-1204-ECCA-40EE-603495045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660840"/>
            <a:ext cx="3273672" cy="196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4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inventory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10.accessory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11.dormitory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12.compulsory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13.preparatory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14.satisfactory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15.laboratory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16.observatory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DF16FC-8890-A87D-E1A4-B511CF89D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036" y="136525"/>
            <a:ext cx="1686313" cy="218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7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inventory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10.accessory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11.dormitory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12.compulsory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13.preparatory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14.satisfactory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15.laboratory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16.observatory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17.introductory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78A2F0-CF15-9B89-F969-5FBDEF05A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190" y="403817"/>
            <a:ext cx="1975160" cy="12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7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232274" y="2723322"/>
            <a:ext cx="4045326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27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directory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inventory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10.accessory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11.dormitory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12.compulsory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13.preparatory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14.satisfactory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15.laboratory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16.observatory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17.introductory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18.contributory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8CC138-3092-F48C-5E95-8A4623F92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68" y="136526"/>
            <a:ext cx="2423532" cy="12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8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89536" y="1378714"/>
            <a:ext cx="473670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conjunctions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8" y="666729"/>
            <a:ext cx="5231460" cy="516511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750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C055B9E-4615-4543-A91C-6E8C41CB5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51" y="0"/>
            <a:ext cx="978309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2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B83CD6-087E-435D-92BA-FB720D79AF90}"/>
              </a:ext>
            </a:extLst>
          </p:cNvPr>
          <p:cNvSpPr txBox="1"/>
          <p:nvPr/>
        </p:nvSpPr>
        <p:spPr>
          <a:xfrm>
            <a:off x="568960" y="333137"/>
            <a:ext cx="115011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 types of sentences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statement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I will do my homework tomorrow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When did you finish your homework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exclamation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I finally finished my homework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073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7DF612-E89E-4FC6-987E-863C07B0A328}"/>
              </a:ext>
            </a:extLst>
          </p:cNvPr>
          <p:cNvSpPr txBox="1"/>
          <p:nvPr/>
        </p:nvSpPr>
        <p:spPr>
          <a:xfrm>
            <a:off x="365760" y="294640"/>
            <a:ext cx="113385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kumimoji="1"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Sentence or phrase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went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park.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stopped.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ladybird, beetle, bee and flea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was frightened of the bird.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 untunefully.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AA12F0-A779-4188-BC4A-01FAC36CC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480" y="962062"/>
            <a:ext cx="3271520" cy="21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93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89536" y="1378714"/>
            <a:ext cx="473670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Simple and Compound Sentences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8" y="666729"/>
            <a:ext cx="5231460" cy="516511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504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049E98-CDA0-42F6-98C1-03E38997C828}"/>
              </a:ext>
            </a:extLst>
          </p:cNvPr>
          <p:cNvSpPr txBox="1"/>
          <p:nvPr/>
        </p:nvSpPr>
        <p:spPr>
          <a:xfrm>
            <a:off x="375920" y="436880"/>
            <a:ext cx="1137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8779D-2BDF-43E0-8B6D-C2172B0B7AAE}"/>
              </a:ext>
            </a:extLst>
          </p:cNvPr>
          <p:cNvSpPr txBox="1"/>
          <p:nvPr/>
        </p:nvSpPr>
        <p:spPr>
          <a:xfrm>
            <a:off x="965200" y="731520"/>
            <a:ext cx="9072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went to my friend’s house.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played games.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73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049E98-CDA0-42F6-98C1-03E38997C828}"/>
              </a:ext>
            </a:extLst>
          </p:cNvPr>
          <p:cNvSpPr txBox="1"/>
          <p:nvPr/>
        </p:nvSpPr>
        <p:spPr>
          <a:xfrm>
            <a:off x="375920" y="436880"/>
            <a:ext cx="1137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8779D-2BDF-43E0-8B6D-C2172B0B7AAE}"/>
              </a:ext>
            </a:extLst>
          </p:cNvPr>
          <p:cNvSpPr txBox="1"/>
          <p:nvPr/>
        </p:nvSpPr>
        <p:spPr>
          <a:xfrm>
            <a:off x="965200" y="731520"/>
            <a:ext cx="9072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went to my friend’s house.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played games.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went to my friend‘s house </a:t>
            </a:r>
            <a:r>
              <a:rPr kumimoji="1"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we played games.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93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89536" y="1378714"/>
            <a:ext cx="473670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2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Activity Page</a:t>
            </a:r>
            <a:r>
              <a:rPr kumimoji="1" lang="en-US" altLang="ja-JP" sz="72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200" b="1" dirty="0">
                <a:latin typeface="Abadi" panose="020B0604020104020204" pitchFamily="34" charset="0"/>
                <a:ea typeface="+mj-ea"/>
                <a:cs typeface="+mj-cs"/>
              </a:rPr>
              <a:t>Simple and Compound Sentences</a:t>
            </a:r>
            <a:endParaRPr kumimoji="1" lang="en-US" altLang="ja-JP" sz="72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8" y="666729"/>
            <a:ext cx="5231460" cy="516511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300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9BD772-9B23-417A-9A01-B87C0F61CB31}"/>
              </a:ext>
            </a:extLst>
          </p:cNvPr>
          <p:cNvSpPr txBox="1"/>
          <p:nvPr/>
        </p:nvSpPr>
        <p:spPr>
          <a:xfrm>
            <a:off x="436880" y="121920"/>
            <a:ext cx="11196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Join each pair of simple sentences to make a compound sentence.  Use the conjunction shown in bold and underline it in purple.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76386F-F595-4611-9469-4BE7005AECC5}"/>
              </a:ext>
            </a:extLst>
          </p:cNvPr>
          <p:cNvSpPr txBox="1"/>
          <p:nvPr/>
        </p:nvSpPr>
        <p:spPr>
          <a:xfrm>
            <a:off x="1808480" y="3114040"/>
            <a:ext cx="8514080" cy="317009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Sam goes to the park.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hen he sits by the pond.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endParaRPr kumimoji="1" lang="en-US" altLang="ja-JP" sz="4000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Sam goes to the park </a:t>
            </a:r>
            <a:r>
              <a:rPr kumimoji="1" lang="en-US" altLang="ja-JP" sz="4000" b="1" u="heavy" dirty="0">
                <a:uFill>
                  <a:solidFill>
                    <a:srgbClr val="7030A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then he sits by the pond.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4B9BB6-08A0-4D9D-BCFD-2FEC1492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058" y="1361440"/>
            <a:ext cx="1050062" cy="10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5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95CFE4-6676-1D82-4963-24D7C37E1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70" y="1435556"/>
            <a:ext cx="2801598" cy="19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72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1645920" y="985520"/>
            <a:ext cx="10088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Jill was good at swimming 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she was picked for the team.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92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1645920" y="985520"/>
            <a:ext cx="10088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was very tired 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 finished the race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49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1051560" y="822960"/>
            <a:ext cx="1008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a cloudy day </a:t>
            </a:r>
            <a:r>
              <a:rPr kumimoji="1"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 is not cold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92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213360" y="629920"/>
            <a:ext cx="1176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Shall we go out today 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stay inside?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16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213360" y="629920"/>
            <a:ext cx="11765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Make two simple sentences out of each compound sentence.  Identify the conjunction and underline it in 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purple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  Then write the rest as two separate sentences, making sure both have their own subjects and verb.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E5B47D8-143A-479B-85FF-A453349B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82" y="4517173"/>
            <a:ext cx="5327053" cy="20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751840" y="629920"/>
            <a:ext cx="1122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go to the library 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4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take out a book.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go to the library.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take out a book.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76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751840" y="629920"/>
            <a:ext cx="1122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tried very hard</a:t>
            </a:r>
            <a:r>
              <a:rPr lang="en-US" altLang="ja-JP" sz="40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yet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lost the game.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tried very hard.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lost the game.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78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487680" y="782320"/>
            <a:ext cx="10952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sings really well </a:t>
            </a:r>
            <a:r>
              <a:rPr lang="en-US" altLang="ja-JP" sz="40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she is not in the choir.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sings really well.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is not in the choir.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28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588903-1A04-32B6-FE30-5840652E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69" y="1983184"/>
            <a:ext cx="2090604" cy="20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0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0EB91F-4B76-978B-5168-4A90336BF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4" y="2721848"/>
            <a:ext cx="279004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8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7824D0-167B-216F-6BFD-EAB5B900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48" y="3429000"/>
            <a:ext cx="3146295" cy="20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4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A8B37C4-FCC3-2884-E772-19AE9E36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87" y="4199176"/>
            <a:ext cx="2846581" cy="20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30BB50-4C96-3782-BC95-F1B489E23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72" y="4616787"/>
            <a:ext cx="2988283" cy="22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3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history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factory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theory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territory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E38CE2-32F2-0D95-9879-9AC783D4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243" y="4528765"/>
            <a:ext cx="2932581" cy="21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674</Words>
  <Application>Microsoft Office PowerPoint</Application>
  <PresentationFormat>ワイド画面</PresentationFormat>
  <Paragraphs>234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5" baseType="lpstr">
      <vt:lpstr>游ゴシック</vt:lpstr>
      <vt:lpstr>游ゴシック Light</vt:lpstr>
      <vt:lpstr>Abadi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221</cp:revision>
  <cp:lastPrinted>2021-01-31T01:19:54Z</cp:lastPrinted>
  <dcterms:created xsi:type="dcterms:W3CDTF">2020-10-31T02:23:16Z</dcterms:created>
  <dcterms:modified xsi:type="dcterms:W3CDTF">2023-07-28T15:05:32Z</dcterms:modified>
</cp:coreProperties>
</file>