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1455" r:id="rId3"/>
    <p:sldId id="1456" r:id="rId4"/>
    <p:sldId id="1354" r:id="rId5"/>
    <p:sldId id="1200" r:id="rId6"/>
    <p:sldId id="1199" r:id="rId7"/>
    <p:sldId id="1201" r:id="rId8"/>
    <p:sldId id="1198" r:id="rId9"/>
    <p:sldId id="1202" r:id="rId10"/>
    <p:sldId id="3259" r:id="rId11"/>
    <p:sldId id="3258" r:id="rId12"/>
    <p:sldId id="375" r:id="rId13"/>
    <p:sldId id="1460" r:id="rId14"/>
    <p:sldId id="332" r:id="rId15"/>
    <p:sldId id="864" r:id="rId16"/>
    <p:sldId id="1446" r:id="rId17"/>
    <p:sldId id="1447" r:id="rId18"/>
    <p:sldId id="1448" r:id="rId19"/>
    <p:sldId id="1449" r:id="rId20"/>
    <p:sldId id="1450" r:id="rId21"/>
    <p:sldId id="1451" r:id="rId22"/>
    <p:sldId id="1452" r:id="rId23"/>
    <p:sldId id="1453" r:id="rId24"/>
    <p:sldId id="339" r:id="rId25"/>
    <p:sldId id="340" r:id="rId26"/>
    <p:sldId id="3262" r:id="rId27"/>
    <p:sldId id="341" r:id="rId28"/>
    <p:sldId id="3261" r:id="rId29"/>
    <p:sldId id="342" r:id="rId30"/>
    <p:sldId id="3260" r:id="rId31"/>
    <p:sldId id="391" r:id="rId3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3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CE2678-C596-5E36-9E22-F110CADE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17" y="243952"/>
            <a:ext cx="2067146" cy="14708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E6439AD-D95A-F1F3-84E3-8F7ACCAD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12" y="103539"/>
            <a:ext cx="1587783" cy="158288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A978C26-1FED-5E20-60A3-7C4BEB7C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64" y="166244"/>
            <a:ext cx="1957674" cy="12662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E5C028B-6D00-4A64-7AE4-17A6B5C40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052" y="145316"/>
            <a:ext cx="2259232" cy="14579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B48914-2143-1910-8122-88A219940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423" y="135874"/>
            <a:ext cx="1785878" cy="12737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5DD3CD-808B-1B7B-5A61-6F6BCE7E0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321" y="143297"/>
            <a:ext cx="1926908" cy="14451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5B826FF-C2B9-1899-B85B-A9C8DF7D7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580" y="2729112"/>
            <a:ext cx="1298161" cy="9704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6720AEF-1FC9-DAAE-3241-A22FE4AF9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026" y="2426265"/>
            <a:ext cx="1459950" cy="14195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23EEC2-5CDC-278C-6A6C-A66A5BA12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9311" y="2530482"/>
            <a:ext cx="2435340" cy="12798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ACBAAF-815B-47BB-D995-9AB27FFF4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0299" y="2560127"/>
            <a:ext cx="1695675" cy="12205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F82F56D-DAB0-1250-2E3A-264C61803E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9341" y="2560930"/>
            <a:ext cx="2504557" cy="12499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39922F8-11D3-C0F8-8855-BC282AD9B2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2755" y="2550298"/>
            <a:ext cx="1869439" cy="12712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9B4AE8A-5A2F-75CC-1F88-32BFACD459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0981" y="4867937"/>
            <a:ext cx="2160969" cy="9998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ED9A9F-341D-792B-2D67-01D61EF02A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4986" y="4761966"/>
            <a:ext cx="1971255" cy="12198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1C82537-ACF0-861B-9475-AC97ABC823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22411" y="4867937"/>
            <a:ext cx="1851915" cy="11139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39FA6CD-0CD4-3EE2-CEF0-7836BEB030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327" y="4521465"/>
            <a:ext cx="1180902" cy="15286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89E0B5E-707B-B3D8-3C72-27AD315039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29358" y="4839810"/>
            <a:ext cx="1639694" cy="10215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CBD76AB-F0BE-4A7F-8C73-89B07E1AC6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81588" y="4796171"/>
            <a:ext cx="2014449" cy="10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9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7112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 :   Spelling &lt;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ory</a:t>
            </a: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3AB0E9-878E-4014-86D0-321EB2DB095F}"/>
              </a:ext>
            </a:extLst>
          </p:cNvPr>
          <p:cNvSpPr txBox="1"/>
          <p:nvPr/>
        </p:nvSpPr>
        <p:spPr>
          <a:xfrm>
            <a:off x="233680" y="1076960"/>
            <a:ext cx="1168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theory   			observatory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satisfactory   story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dormitory  	 territory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victory  			 compulsory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accessory   	history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factory   		category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0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 will be writing a story for your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will be writing a story for your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story for your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for your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your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Have fun with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Initial letter.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history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homework.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homework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be writing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history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homework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D83FD4-8674-4985-A8FA-E1B408F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07" y="3701743"/>
            <a:ext cx="3870171" cy="28146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A7F217-4510-4F92-8272-CDB8FF521DAF}"/>
              </a:ext>
            </a:extLst>
          </p:cNvPr>
          <p:cNvSpPr txBox="1"/>
          <p:nvPr/>
        </p:nvSpPr>
        <p:spPr>
          <a:xfrm>
            <a:off x="1534862" y="3684869"/>
            <a:ext cx="41351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</a:t>
            </a:r>
            <a:r>
              <a:rPr kumimoji="1" lang="en-US" altLang="ja-JP" sz="3200" baseline="30000" dirty="0"/>
              <a:t>nd</a:t>
            </a:r>
            <a:r>
              <a:rPr kumimoji="1" lang="en-US" altLang="ja-JP" sz="3200" dirty="0"/>
              <a:t> person</a:t>
            </a:r>
          </a:p>
          <a:p>
            <a:r>
              <a:rPr lang="en-US" altLang="ja-JP" sz="3200" dirty="0"/>
              <a:t>Singular</a:t>
            </a:r>
          </a:p>
          <a:p>
            <a:endParaRPr kumimoji="1" lang="en-US" altLang="ja-JP" sz="3200" dirty="0"/>
          </a:p>
          <a:p>
            <a:r>
              <a:rPr lang="en-US" altLang="ja-JP" sz="3200" dirty="0"/>
              <a:t>Future</a:t>
            </a:r>
            <a:endParaRPr kumimoji="1" lang="en-US" altLang="ja-JP" sz="3200" dirty="0"/>
          </a:p>
          <a:p>
            <a:r>
              <a:rPr kumimoji="1" lang="en-US" altLang="ja-JP" sz="3200" dirty="0"/>
              <a:t>Continuous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96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3214520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ravel accessories factory に対する画像結果">
            <a:extLst>
              <a:ext uri="{FF2B5EF4-FFF2-40B4-BE49-F238E27FC236}">
                <a16:creationId xmlns:a16="http://schemas.microsoft.com/office/drawing/2014/main" id="{2E660464-8934-2737-2EC8-C59C5D7D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"/>
            <a:ext cx="4843482" cy="3459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3214520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factory makes exclusive travel accessories.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ravel accessories factory に対する画像結果">
            <a:extLst>
              <a:ext uri="{FF2B5EF4-FFF2-40B4-BE49-F238E27FC236}">
                <a16:creationId xmlns:a16="http://schemas.microsoft.com/office/drawing/2014/main" id="{2E660464-8934-2737-2EC8-C59C5D7D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"/>
            <a:ext cx="4843482" cy="3459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03600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97129" y="1342786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istory book  に対する画像結果">
            <a:extLst>
              <a:ext uri="{FF2B5EF4-FFF2-40B4-BE49-F238E27FC236}">
                <a16:creationId xmlns:a16="http://schemas.microsoft.com/office/drawing/2014/main" id="{519C1C51-9EFF-1A69-B2BD-0677C7A5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9" y="528292"/>
            <a:ext cx="3923399" cy="60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97129" y="1342786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read the introductory chapter of the history book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istory book  に対する画像結果">
            <a:extLst>
              <a:ext uri="{FF2B5EF4-FFF2-40B4-BE49-F238E27FC236}">
                <a16:creationId xmlns:a16="http://schemas.microsoft.com/office/drawing/2014/main" id="{519C1C51-9EFF-1A69-B2BD-0677C7A5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9" y="528292"/>
            <a:ext cx="3923399" cy="60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4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9848" y="1203165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story  ending book に対する画像結果">
            <a:extLst>
              <a:ext uri="{FF2B5EF4-FFF2-40B4-BE49-F238E27FC236}">
                <a16:creationId xmlns:a16="http://schemas.microsoft.com/office/drawing/2014/main" id="{F259A773-AA09-A04E-0944-6FBC9198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8" y="3429000"/>
            <a:ext cx="3609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EC97B6-2DD9-4EAF-9865-E9BA18F336C7}"/>
              </a:ext>
            </a:extLst>
          </p:cNvPr>
          <p:cNvSpPr txBox="1"/>
          <p:nvPr/>
        </p:nvSpPr>
        <p:spPr>
          <a:xfrm>
            <a:off x="5659120" y="345440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746BA4-14AF-47F4-9AB1-BB6D8C109C0E}"/>
              </a:ext>
            </a:extLst>
          </p:cNvPr>
          <p:cNvSpPr txBox="1"/>
          <p:nvPr/>
        </p:nvSpPr>
        <p:spPr>
          <a:xfrm>
            <a:off x="254000" y="940475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girl‘s name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Yulianna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A14EDA-0883-4D4A-A4AB-36A584406350}"/>
              </a:ext>
            </a:extLst>
          </p:cNvPr>
          <p:cNvSpPr txBox="1"/>
          <p:nvPr/>
        </p:nvSpPr>
        <p:spPr>
          <a:xfrm>
            <a:off x="3987800" y="981712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boy‘s name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Yoshi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3E60E3-501A-4676-864D-E70556216BFE}"/>
              </a:ext>
            </a:extLst>
          </p:cNvPr>
          <p:cNvSpPr txBox="1"/>
          <p:nvPr/>
        </p:nvSpPr>
        <p:spPr>
          <a:xfrm>
            <a:off x="7863840" y="940475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animal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yak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D8FA4-ACC1-43D2-BD86-D1CEC7A6A2B1}"/>
              </a:ext>
            </a:extLst>
          </p:cNvPr>
          <p:cNvSpPr txBox="1"/>
          <p:nvPr/>
        </p:nvSpPr>
        <p:spPr>
          <a:xfrm>
            <a:off x="0" y="2510763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A1B5C6-E75E-4264-89F8-B78C48D73093}"/>
              </a:ext>
            </a:extLst>
          </p:cNvPr>
          <p:cNvSpPr txBox="1"/>
          <p:nvPr/>
        </p:nvSpPr>
        <p:spPr>
          <a:xfrm>
            <a:off x="3931920" y="2469526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food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yogurt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A2C039-DAA2-4B1A-9435-AEEA61A67B81}"/>
              </a:ext>
            </a:extLst>
          </p:cNvPr>
          <p:cNvSpPr txBox="1"/>
          <p:nvPr/>
        </p:nvSpPr>
        <p:spPr>
          <a:xfrm>
            <a:off x="7863840" y="2346388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country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Yemen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5BDE04-0A2E-4229-AC24-CEAD9FEA2317}"/>
              </a:ext>
            </a:extLst>
          </p:cNvPr>
          <p:cNvSpPr txBox="1"/>
          <p:nvPr/>
        </p:nvSpPr>
        <p:spPr>
          <a:xfrm>
            <a:off x="0" y="3979897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job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YMCA staff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517171-1F6A-4952-A893-F3DBB944FFF4}"/>
              </a:ext>
            </a:extLst>
          </p:cNvPr>
          <p:cNvSpPr txBox="1"/>
          <p:nvPr/>
        </p:nvSpPr>
        <p:spPr>
          <a:xfrm>
            <a:off x="3931920" y="3887634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city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York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2723A-9D73-4ADC-A27D-64977697F53C}"/>
              </a:ext>
            </a:extLst>
          </p:cNvPr>
          <p:cNvSpPr txBox="1"/>
          <p:nvPr/>
        </p:nvSpPr>
        <p:spPr>
          <a:xfrm>
            <a:off x="7863840" y="3957340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algn="ctr"/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yatch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5A6DDA-9FA2-48D5-980A-343E50F7E302}"/>
              </a:ext>
            </a:extLst>
          </p:cNvPr>
          <p:cNvSpPr txBox="1"/>
          <p:nvPr/>
        </p:nvSpPr>
        <p:spPr>
          <a:xfrm>
            <a:off x="0" y="5534561"/>
            <a:ext cx="42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clothes</a:t>
            </a:r>
            <a:endParaRPr lang="en-US" altLang="ja-JP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yukata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9848" y="1203165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story has a very unsatisfactory</a:t>
            </a:r>
            <a:r>
              <a:rPr lang="ja-JP" altLang="en-US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ending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story  ending book に対する画像結果">
            <a:extLst>
              <a:ext uri="{FF2B5EF4-FFF2-40B4-BE49-F238E27FC236}">
                <a16:creationId xmlns:a16="http://schemas.microsoft.com/office/drawing/2014/main" id="{F259A773-AA09-A04E-0944-6FBC9198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8" y="3429000"/>
            <a:ext cx="3609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8005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&lt;-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ery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&gt;&amp;&lt;-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ary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73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61829E-2EBA-45A7-BB21-8D910FECEADB}"/>
              </a:ext>
            </a:extLst>
          </p:cNvPr>
          <p:cNvSpPr txBox="1"/>
          <p:nvPr/>
        </p:nvSpPr>
        <p:spPr>
          <a:xfrm>
            <a:off x="3332480" y="1069112"/>
            <a:ext cx="5283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&lt;-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&gt;&lt;-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scen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libr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station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ordin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64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&lt;-</a:t>
            </a:r>
            <a:r>
              <a:rPr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ry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hist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vict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25120" y="5548705"/>
            <a:ext cx="1152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fact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the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territ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62DE8E-2298-4CE3-8FBD-8D964E39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8" y="375704"/>
            <a:ext cx="2801598" cy="19934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52690C-6169-4B3C-BFD1-10AAAB646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01" y="331851"/>
            <a:ext cx="2090604" cy="20841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646599-2BD2-481D-B343-C405F09D6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49" y="511933"/>
            <a:ext cx="2790047" cy="18045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6419006-EB3D-4839-96C2-8138FAA7C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48" y="3429000"/>
            <a:ext cx="3146295" cy="20303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54D8C48-1599-4619-BC7E-76A18BF0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24" y="3518373"/>
            <a:ext cx="2846581" cy="20303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4243FC-0BF7-4356-A1B6-B49D1F235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530" y="3429000"/>
            <a:ext cx="2988283" cy="22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255022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categ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direct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invent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548705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access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dormit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9C8190-294F-4DB7-B09D-EFDA6ED0C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95632"/>
            <a:ext cx="2932581" cy="21921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9336CA-4662-4848-B194-01C82083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63" y="191340"/>
            <a:ext cx="2254590" cy="219217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7ACDE48-8017-4B23-8F78-EA8EBF03D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482" y="526267"/>
            <a:ext cx="3537835" cy="18592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24B23F-7DB9-4D45-AD30-2B58FC4D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35" y="3451920"/>
            <a:ext cx="2996380" cy="21568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326715D-2EBC-4003-B6EB-AB4C53F5A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08" y="3429000"/>
            <a:ext cx="4572476" cy="22819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2769513-8B23-4FE8-8629-89E0147D6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416" y="3479834"/>
            <a:ext cx="3214303" cy="21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preparat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 satisfact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laborat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243840" y="5548705"/>
            <a:ext cx="1302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observat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introduct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contribut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72147E-BB5E-4724-9534-3C0A74CD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" y="656238"/>
            <a:ext cx="3607470" cy="16691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693BBA-9D9B-449C-8895-28664ED6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34" y="411006"/>
            <a:ext cx="3096886" cy="19164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C053A0-501F-4728-9885-1C14E17E6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39" y="464869"/>
            <a:ext cx="3273672" cy="19656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661B127-3047-48D5-BB99-426EDBBD6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66" y="2964001"/>
            <a:ext cx="2232234" cy="28896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306CF3-7390-451A-9567-D7C114197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34" y="3654827"/>
            <a:ext cx="3334905" cy="20777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2DBBE84-B802-4313-AC4F-BCC84C42B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139" y="3894000"/>
            <a:ext cx="3462977" cy="18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361</Words>
  <Application>Microsoft Office PowerPoint</Application>
  <PresentationFormat>ワイド画面</PresentationFormat>
  <Paragraphs>109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221</cp:revision>
  <cp:lastPrinted>2021-01-31T01:19:54Z</cp:lastPrinted>
  <dcterms:created xsi:type="dcterms:W3CDTF">2020-10-31T02:23:16Z</dcterms:created>
  <dcterms:modified xsi:type="dcterms:W3CDTF">2023-07-28T12:16:39Z</dcterms:modified>
</cp:coreProperties>
</file>