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899" r:id="rId3"/>
    <p:sldId id="1363" r:id="rId4"/>
    <p:sldId id="1364" r:id="rId5"/>
    <p:sldId id="1420" r:id="rId6"/>
    <p:sldId id="1401" r:id="rId7"/>
    <p:sldId id="1358" r:id="rId8"/>
    <p:sldId id="317" r:id="rId9"/>
    <p:sldId id="1355" r:id="rId10"/>
    <p:sldId id="1418" r:id="rId11"/>
    <p:sldId id="1414" r:id="rId12"/>
    <p:sldId id="1415" r:id="rId13"/>
    <p:sldId id="1416" r:id="rId14"/>
    <p:sldId id="1417" r:id="rId15"/>
    <p:sldId id="1354" r:id="rId16"/>
    <p:sldId id="1200" r:id="rId17"/>
    <p:sldId id="1199" r:id="rId18"/>
    <p:sldId id="1428" r:id="rId19"/>
    <p:sldId id="1201" r:id="rId20"/>
    <p:sldId id="1198" r:id="rId21"/>
    <p:sldId id="1202" r:id="rId22"/>
    <p:sldId id="3257" r:id="rId23"/>
    <p:sldId id="3258" r:id="rId24"/>
    <p:sldId id="375" r:id="rId25"/>
    <p:sldId id="332" r:id="rId26"/>
    <p:sldId id="864" r:id="rId27"/>
    <p:sldId id="1394" r:id="rId28"/>
    <p:sldId id="1395" r:id="rId29"/>
    <p:sldId id="1396" r:id="rId30"/>
    <p:sldId id="1397" r:id="rId31"/>
    <p:sldId id="1398" r:id="rId32"/>
    <p:sldId id="1399" r:id="rId33"/>
    <p:sldId id="1400" r:id="rId34"/>
    <p:sldId id="339" r:id="rId35"/>
    <p:sldId id="340" r:id="rId36"/>
    <p:sldId id="3259" r:id="rId37"/>
    <p:sldId id="341" r:id="rId38"/>
    <p:sldId id="3260" r:id="rId39"/>
    <p:sldId id="342" r:id="rId40"/>
    <p:sldId id="3261" r:id="rId41"/>
    <p:sldId id="391" r:id="rId4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4b-15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0" y="3279955"/>
            <a:ext cx="6187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 o t h e c a r 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harmacy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drugstore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086CE4-E3AC-4592-89C3-C24F9C9E3E2D}"/>
              </a:ext>
            </a:extLst>
          </p:cNvPr>
          <p:cNvSpPr txBox="1"/>
          <p:nvPr/>
        </p:nvSpPr>
        <p:spPr>
          <a:xfrm>
            <a:off x="0" y="597674"/>
            <a:ext cx="1205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Find out what the word ’apothecary’ means.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Then see how many other words you can make with its letters.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FD014-4171-4CE5-B704-E82D6434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2352000"/>
            <a:ext cx="5774690" cy="41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20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-91440" y="882195"/>
            <a:ext cx="6187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 o t h e c a r 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art</a:t>
            </a:r>
          </a:p>
          <a:p>
            <a:pPr algn="ctr"/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FD014-4171-4CE5-B704-E82D6434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2352000"/>
            <a:ext cx="5774690" cy="41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94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-91440" y="882195"/>
            <a:ext cx="6187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 o t h e c a r 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algn="ctr"/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FD014-4171-4CE5-B704-E82D6434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2352000"/>
            <a:ext cx="5774690" cy="41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28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-91440" y="882195"/>
            <a:ext cx="6187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 o t h e c a r 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pPr algn="ctr"/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FD014-4171-4CE5-B704-E82D6434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2352000"/>
            <a:ext cx="5774690" cy="41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27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-91440" y="882195"/>
            <a:ext cx="6187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 o t h e c a r 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</a:p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FD014-4171-4CE5-B704-E82D6434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2352000"/>
            <a:ext cx="5774690" cy="41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7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Schwa</a:t>
            </a:r>
          </a:p>
        </p:txBody>
      </p:sp>
    </p:spTree>
    <p:extLst>
      <p:ext uri="{BB962C8B-B14F-4D97-AF65-F5344CB8AC3E}">
        <p14:creationId xmlns:p14="http://schemas.microsoft.com/office/powerpoint/2010/main" val="2573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61829E-2EBA-45A7-BB21-8D910FECEADB}"/>
              </a:ext>
            </a:extLst>
          </p:cNvPr>
          <p:cNvSpPr txBox="1"/>
          <p:nvPr/>
        </p:nvSpPr>
        <p:spPr>
          <a:xfrm>
            <a:off x="3332480" y="1069112"/>
            <a:ext cx="5283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&lt;al&gt;&lt;el&gt;&lt;il&gt; /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hospit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penc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trav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64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&lt;-</a:t>
            </a:r>
            <a:r>
              <a:rPr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ry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EB9D61-DC6E-462C-81A8-CC23B5442041}"/>
              </a:ext>
            </a:extLst>
          </p:cNvPr>
          <p:cNvSpPr txBox="1"/>
          <p:nvPr/>
        </p:nvSpPr>
        <p:spPr>
          <a:xfrm>
            <a:off x="457200" y="859065"/>
            <a:ext cx="11297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Places or things where something is kept</a:t>
            </a:r>
          </a:p>
          <a:p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library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glossary 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dictionary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85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11760" y="2194560"/>
            <a:ext cx="1165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liter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prim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 solit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97840" y="5548705"/>
            <a:ext cx="1134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 libr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gloss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A7B341-E1E8-47FC-93C2-436A4415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6461"/>
            <a:ext cx="3147283" cy="18897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605E19-35C0-4B09-AC35-835B027A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23" y="449138"/>
            <a:ext cx="3147282" cy="19362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F7A91BD-4E0C-4721-9D0D-42DA8A54C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554" y="385965"/>
            <a:ext cx="2759232" cy="20625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2EB742-1057-4348-886F-DBF8C85D4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" y="3222182"/>
            <a:ext cx="2505673" cy="24985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93D257A-BCA7-450D-9C9B-D8554601B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072" y="3429000"/>
            <a:ext cx="3329633" cy="22197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6E741E-3BEB-4E4B-9269-8D8C93772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954" y="3267123"/>
            <a:ext cx="3125766" cy="22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Questions and statements.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2255022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ordin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necess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imagin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548705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diction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vocabul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C45C5C-02B8-4205-8DF0-90EDDD1C9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4" y="671409"/>
            <a:ext cx="3200928" cy="16380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EBD4D5-C3C3-44D6-9797-A5398924A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12" y="612500"/>
            <a:ext cx="3026050" cy="16969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36B59FB-0261-45D1-AD4A-9B5AA882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42" y="432823"/>
            <a:ext cx="3462442" cy="19342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25228F-04E8-4B78-9393-712F6ECA5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21" y="3525456"/>
            <a:ext cx="2139881" cy="214597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C33857-8E77-4F5D-AC90-84C9C44BA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612" y="3743947"/>
            <a:ext cx="3357512" cy="18716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45AC82-8331-4BF6-B68B-C9D3F1FA7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42" y="3587840"/>
            <a:ext cx="3462442" cy="20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01600" y="2194560"/>
            <a:ext cx="1218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itiner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secret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heredit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243840" y="5548705"/>
            <a:ext cx="1302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annivers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evolution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complement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B7A83D0-1D46-4FA6-B9F6-A8C79E62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47" y="230491"/>
            <a:ext cx="1017231" cy="20969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948437B-06E0-4E86-A332-A4992E2E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444" y="230491"/>
            <a:ext cx="2813009" cy="21097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0B5123B-5065-4794-92EE-912C3EC37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571" y="249725"/>
            <a:ext cx="3146550" cy="21001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4118B3B-EF6E-4D97-8AAC-7D700845A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1" y="3429000"/>
            <a:ext cx="3504221" cy="236350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08C396F-8DBA-4CC3-A004-52CAD2DF0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367" y="3285104"/>
            <a:ext cx="4099162" cy="265129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7026EB6-CBEF-47A3-A58B-24F4AD290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365" y="3740111"/>
            <a:ext cx="3501866" cy="19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1E5E55-737D-B4D9-E574-6F9CAF12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43" y="142129"/>
            <a:ext cx="2000503" cy="12011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A205053-0A39-8749-46BA-C7B0A7F8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" y="123110"/>
            <a:ext cx="1952472" cy="12011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9F66D7A-DC72-2378-3AA7-00C7BE08E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754" y="30962"/>
            <a:ext cx="1814638" cy="13564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3D5A73-9FBE-AD02-093A-84864AD08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80" y="68648"/>
            <a:ext cx="1366977" cy="13630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A1473FC-0575-78E2-AE9A-1F3236773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282" y="127782"/>
            <a:ext cx="2037589" cy="13583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53303DC-76EC-CB72-F25E-1505895C6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652" y="214459"/>
            <a:ext cx="1447436" cy="10565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781DA0E-6118-E605-F6D2-20C816C52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403" y="2435066"/>
            <a:ext cx="2352597" cy="12038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933CC64-BF43-D913-2C53-1C38448C16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8284" y="2401920"/>
            <a:ext cx="2155441" cy="12087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F9CB95-E439-03B6-6B9F-7370F3666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299722"/>
            <a:ext cx="2352597" cy="13142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7C97D25-8DB9-4181-7C21-8FF41653FE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707" y="2379270"/>
            <a:ext cx="1164738" cy="11680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3649E0E-8A13-51E6-52D2-8BE1410181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9988" y="2463185"/>
            <a:ext cx="2058764" cy="11476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7B9D5F-6A33-FFEF-E3FE-FFD7ADC33E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7965" y="2477250"/>
            <a:ext cx="1896249" cy="11411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0DE11B4-E0A7-ACFF-6936-F97AF3D801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7261" y="4571068"/>
            <a:ext cx="629630" cy="129792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C73C339-A914-2229-CC28-9471B6C2DE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9673" y="4643890"/>
            <a:ext cx="1844541" cy="138340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CE9640-AF61-82ED-CB18-95CDD64383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29977" y="4510135"/>
            <a:ext cx="2058764" cy="137410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79CDD40-FB36-20D9-30C0-BF0A453B2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143" y="4643890"/>
            <a:ext cx="1956695" cy="131973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216872E-ECE1-91EB-0464-400FF485E8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61625" y="4666367"/>
            <a:ext cx="1970942" cy="12747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E3628A2-CDBD-84B0-4887-7652D107FD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6086" y="4772453"/>
            <a:ext cx="2230191" cy="12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498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7112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 :   Spelling &lt;</a:t>
            </a: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ary</a:t>
            </a: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boy in the library has a huge vocabulary.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in the library has a huge vocabulary.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35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library has a huge vocabulary.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3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library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has a huge vocabulary.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711200" y="883920"/>
            <a:ext cx="1148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a festive mood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2B60EB-54E0-40A4-B54F-EC78D549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19" y="2056437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library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has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huge vocabulary.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library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has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huge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vocabulary.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library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has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huge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vocabulary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9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library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has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huge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vocabulary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2E1EB8-9B46-4A2A-BFDA-9812CD66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1" y="2569226"/>
            <a:ext cx="4197375" cy="42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F7944E-98C3-4CA0-BF8B-A3DA48BC4313}"/>
              </a:ext>
            </a:extLst>
          </p:cNvPr>
          <p:cNvSpPr txBox="1"/>
          <p:nvPr/>
        </p:nvSpPr>
        <p:spPr>
          <a:xfrm>
            <a:off x="4934431" y="3429000"/>
            <a:ext cx="5476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3</a:t>
            </a:r>
            <a:r>
              <a:rPr kumimoji="1" lang="en-US" altLang="ja-JP" sz="4000" baseline="30000" dirty="0">
                <a:latin typeface="Abadi" panose="020B0604020104020204" pitchFamily="34" charset="0"/>
              </a:rPr>
              <a:t>rd</a:t>
            </a:r>
            <a:r>
              <a:rPr kumimoji="1" lang="en-US" altLang="ja-JP" sz="4000" dirty="0">
                <a:latin typeface="Abadi" panose="020B0604020104020204" pitchFamily="34" charset="0"/>
              </a:rPr>
              <a:t> person</a:t>
            </a:r>
          </a:p>
          <a:p>
            <a:r>
              <a:rPr lang="en-US" altLang="ja-JP" sz="4000" dirty="0">
                <a:latin typeface="Abadi" panose="020B0604020104020204" pitchFamily="34" charset="0"/>
              </a:rPr>
              <a:t>Singular</a:t>
            </a:r>
          </a:p>
          <a:p>
            <a:endParaRPr kumimoji="1" lang="en-US" altLang="ja-JP" sz="4000" dirty="0">
              <a:latin typeface="Abadi" panose="020B0604020104020204" pitchFamily="34" charset="0"/>
            </a:endParaRPr>
          </a:p>
          <a:p>
            <a:r>
              <a:rPr lang="en-US" altLang="ja-JP" sz="4000" dirty="0">
                <a:latin typeface="Abadi" panose="020B0604020104020204" pitchFamily="34" charset="0"/>
              </a:rPr>
              <a:t>Simple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present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3214520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14B99F-ED50-4353-B4FB-38AB37DF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09" y="1261595"/>
            <a:ext cx="3930333" cy="40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3214520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found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dictionary in the public library.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14B99F-ED50-4353-B4FB-38AB37DF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09" y="1261595"/>
            <a:ext cx="3930333" cy="40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03308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06615" y="594220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D73635-A10E-4247-8B5C-7BC3CC4B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96" y="2324377"/>
            <a:ext cx="6472238" cy="41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06615" y="594220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the glossary in </a:t>
            </a:r>
            <a:r>
              <a:rPr lang="en-US" altLang="ja-JP" sz="6000" b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alphabetical order?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D73635-A10E-4247-8B5C-7BC3CC4B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96" y="2324377"/>
            <a:ext cx="6472238" cy="41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9848" y="1203165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B59960-70D3-4A1F-9548-DA9F5DB4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07" y="359053"/>
            <a:ext cx="5100555" cy="62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711200" y="883920"/>
            <a:ext cx="1148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late for school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FA28E5-315B-4BC9-9B9E-4C187E44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19" y="1872408"/>
            <a:ext cx="3557052" cy="41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8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9848" y="1203165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“Here is your itinerary,” said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secretary.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B59960-70D3-4A1F-9548-DA9F5DB4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07" y="359053"/>
            <a:ext cx="5100555" cy="62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6141"/>
      </p:ext>
    </p:extLst>
  </p:cSld>
  <p:clrMapOvr>
    <a:masterClrMapping/>
  </p:clrMapOvr>
  <p:transition spd="slow"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It’s and its.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04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CC1288-63B8-40ED-826B-F2CAEC60A7BE}"/>
              </a:ext>
            </a:extLst>
          </p:cNvPr>
          <p:cNvSpPr txBox="1"/>
          <p:nvPr/>
        </p:nvSpPr>
        <p:spPr>
          <a:xfrm>
            <a:off x="121920" y="1166842"/>
            <a:ext cx="11765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poetry day at the local festival,” remarked Dad.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scientist believe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 discovery of the century.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school has just opened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new library.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bakery is famous for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confectionery.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gallery has all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artwork on display.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2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Look at this word.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C63496-D602-4026-8C45-12C7835E90DF}"/>
              </a:ext>
            </a:extLst>
          </p:cNvPr>
          <p:cNvSpPr txBox="1"/>
          <p:nvPr/>
        </p:nvSpPr>
        <p:spPr>
          <a:xfrm>
            <a:off x="0" y="3798115"/>
            <a:ext cx="618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 o t h e c a r 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086CE4-E3AC-4592-89C3-C24F9C9E3E2D}"/>
              </a:ext>
            </a:extLst>
          </p:cNvPr>
          <p:cNvSpPr txBox="1"/>
          <p:nvPr/>
        </p:nvSpPr>
        <p:spPr>
          <a:xfrm>
            <a:off x="0" y="597674"/>
            <a:ext cx="1205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Find out what the word ’apothecary’ means.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Then see how many other words you can make with its letters.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FD014-4171-4CE5-B704-E82D6434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0" y="2352000"/>
            <a:ext cx="5774690" cy="419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35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499</Words>
  <Application>Microsoft Office PowerPoint</Application>
  <PresentationFormat>ワイド画面</PresentationFormat>
  <Paragraphs>136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游ゴシック</vt:lpstr>
      <vt:lpstr>游ゴシック Light</vt:lpstr>
      <vt:lpstr>Abadi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206</cp:revision>
  <cp:lastPrinted>2021-01-31T01:19:54Z</cp:lastPrinted>
  <dcterms:created xsi:type="dcterms:W3CDTF">2020-10-31T02:23:16Z</dcterms:created>
  <dcterms:modified xsi:type="dcterms:W3CDTF">2023-07-28T05:49:36Z</dcterms:modified>
</cp:coreProperties>
</file>