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8" r:id="rId2"/>
    <p:sldId id="1376" r:id="rId3"/>
    <p:sldId id="1393" r:id="rId4"/>
    <p:sldId id="1392" r:id="rId5"/>
    <p:sldId id="1391" r:id="rId6"/>
    <p:sldId id="1390" r:id="rId7"/>
    <p:sldId id="1389" r:id="rId8"/>
    <p:sldId id="1388" r:id="rId9"/>
    <p:sldId id="1387" r:id="rId10"/>
    <p:sldId id="1386" r:id="rId11"/>
    <p:sldId id="1385" r:id="rId12"/>
    <p:sldId id="1384" r:id="rId13"/>
    <p:sldId id="1383" r:id="rId14"/>
    <p:sldId id="1382" r:id="rId15"/>
    <p:sldId id="1381" r:id="rId16"/>
    <p:sldId id="1380" r:id="rId17"/>
    <p:sldId id="1379" r:id="rId18"/>
    <p:sldId id="1378" r:id="rId19"/>
    <p:sldId id="1377" r:id="rId20"/>
    <p:sldId id="899" r:id="rId21"/>
    <p:sldId id="1332" r:id="rId22"/>
    <p:sldId id="1333" r:id="rId23"/>
    <p:sldId id="1336" r:id="rId24"/>
    <p:sldId id="1335" r:id="rId25"/>
    <p:sldId id="1334" r:id="rId26"/>
    <p:sldId id="1337" r:id="rId27"/>
    <p:sldId id="1338" r:id="rId28"/>
    <p:sldId id="1339" r:id="rId29"/>
    <p:sldId id="1340" r:id="rId30"/>
    <p:sldId id="1279" r:id="rId31"/>
    <p:sldId id="1342" r:id="rId32"/>
    <p:sldId id="1290" r:id="rId33"/>
    <p:sldId id="1343" r:id="rId34"/>
    <p:sldId id="1344" r:id="rId35"/>
    <p:sldId id="1345" r:id="rId36"/>
    <p:sldId id="1346" r:id="rId37"/>
    <p:sldId id="1347" r:id="rId38"/>
    <p:sldId id="1348" r:id="rId39"/>
    <p:sldId id="1349" r:id="rId40"/>
    <p:sldId id="1350" r:id="rId41"/>
    <p:sldId id="1351" r:id="rId42"/>
    <p:sldId id="1352" r:id="rId43"/>
    <p:sldId id="1353" r:id="rId44"/>
    <p:sldId id="317" r:id="rId45"/>
    <p:sldId id="1355" r:id="rId46"/>
    <p:sldId id="1356" r:id="rId47"/>
    <p:sldId id="1358" r:id="rId48"/>
    <p:sldId id="1357" r:id="rId49"/>
    <p:sldId id="1359" r:id="rId50"/>
    <p:sldId id="1360" r:id="rId51"/>
    <p:sldId id="1361" r:id="rId52"/>
    <p:sldId id="1362" r:id="rId53"/>
    <p:sldId id="1363" r:id="rId54"/>
    <p:sldId id="1364" r:id="rId55"/>
    <p:sldId id="391" r:id="rId56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8" tIns="49534" rIns="99068" bIns="4953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8"/>
          </a:xfrm>
          <a:prstGeom prst="rect">
            <a:avLst/>
          </a:prstGeom>
        </p:spPr>
        <p:txBody>
          <a:bodyPr vert="horz" lIns="99068" tIns="49534" rIns="99068" bIns="4953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3507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2023/7/28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7477804" y="3429000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4b-14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slavery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butchery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scenery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bakery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95924EE-1337-637D-33F3-3DC14971F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690" y="4543816"/>
            <a:ext cx="2903545" cy="217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66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slavery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butchery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scenery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bakery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delivery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418B2F0-5228-5102-784D-2DCE7B14E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758" y="1294462"/>
            <a:ext cx="3052877" cy="235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3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slavery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butchery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scenery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bakery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delivery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11.imagery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5BB54E6-F1E1-76F9-6F58-459684E91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521" y="3919814"/>
            <a:ext cx="3428804" cy="235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89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slavery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butchery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scenery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bakery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delivery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11.imagery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12.discovery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48D0C2A-9772-7D94-4FA0-BE5A15BCD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319" y="3645178"/>
            <a:ext cx="1995850" cy="25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28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slavery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butchery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scenery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bakery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delivery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11.imagery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12.discovery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13.surgery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5F7818B-F757-D7E5-BFC8-C1C195411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015" y="4111434"/>
            <a:ext cx="3171714" cy="21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54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slavery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butchery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scenery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bakery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delivery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11.imagery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12.discovery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13.surgery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14.nursery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26FDD0E-5149-62C9-6636-DEECACFB3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223" y="4199176"/>
            <a:ext cx="3592127" cy="239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8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slavery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butchery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scenery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bakery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delivery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11.imagery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12.discovery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13.surgery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14.nursery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15.treachery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5D036F9-D9C7-7813-0CD3-DBAA643C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780" y="136525"/>
            <a:ext cx="2860220" cy="190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77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slavery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butchery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scenery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bakery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delivery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11.imagery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12.discovery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13.surgery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14.nursery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15.treachery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16.stationery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B63FA7A-928F-853F-F590-7B9C1AD48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320" y="136525"/>
            <a:ext cx="2369029" cy="237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24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slavery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butchery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scenery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bakery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delivery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11.imagery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12.discovery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13.surgery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14.nursery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15.treachery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16.stationery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17.confectionery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412AAD7-8563-2C1E-0FBF-1D9199750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514" y="0"/>
            <a:ext cx="2630486" cy="17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76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slavery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butchery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scenery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bakery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delivery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11.imagery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12.discovery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13.surgery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14.nursery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15.treachery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16.stationery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17.confectionery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18.skulduggery</a:t>
            </a:r>
            <a:endParaRPr kumimoji="1"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803703-D07C-5840-D8C3-5184AD7A7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374" y="0"/>
            <a:ext cx="2637626" cy="196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43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0FF427-F646-5F03-870C-CC2DB3741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75" y="1327930"/>
            <a:ext cx="3170034" cy="210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3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200" b="1" dirty="0">
                <a:latin typeface="Abadi" panose="020B0604020104020204" pitchFamily="34" charset="0"/>
                <a:ea typeface="+mj-ea"/>
                <a:cs typeface="+mj-cs"/>
              </a:rPr>
              <a:t>Sentence</a:t>
            </a: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30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2735E0-8A89-4D33-8B12-965A3755C228}"/>
              </a:ext>
            </a:extLst>
          </p:cNvPr>
          <p:cNvSpPr txBox="1"/>
          <p:nvPr/>
        </p:nvSpPr>
        <p:spPr>
          <a:xfrm>
            <a:off x="741680" y="1066800"/>
            <a:ext cx="1154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She went to the hairdressers.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16BE22B-F14D-4CE6-92AA-EADAF5F60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560" y="3646722"/>
            <a:ext cx="5679439" cy="296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4897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2735E0-8A89-4D33-8B12-965A3755C228}"/>
              </a:ext>
            </a:extLst>
          </p:cNvPr>
          <p:cNvSpPr txBox="1"/>
          <p:nvPr/>
        </p:nvSpPr>
        <p:spPr>
          <a:xfrm>
            <a:off x="741680" y="1066800"/>
            <a:ext cx="1154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She went to the hairdressers.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16BE22B-F14D-4CE6-92AA-EADAF5F60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560" y="3646722"/>
            <a:ext cx="5679439" cy="296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232AF50-F757-4CBA-8E55-F057A860200E}"/>
              </a:ext>
            </a:extLst>
          </p:cNvPr>
          <p:cNvCxnSpPr>
            <a:cxnSpLocks/>
          </p:cNvCxnSpPr>
          <p:nvPr/>
        </p:nvCxnSpPr>
        <p:spPr>
          <a:xfrm flipV="1">
            <a:off x="11440160" y="1886169"/>
            <a:ext cx="0" cy="7632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7D0DD2E-39AE-4920-8BDF-700724E95BBD}"/>
              </a:ext>
            </a:extLst>
          </p:cNvPr>
          <p:cNvSpPr txBox="1"/>
          <p:nvPr/>
        </p:nvSpPr>
        <p:spPr>
          <a:xfrm>
            <a:off x="9316720" y="2796620"/>
            <a:ext cx="2743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full stop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2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2735E0-8A89-4D33-8B12-965A3755C228}"/>
              </a:ext>
            </a:extLst>
          </p:cNvPr>
          <p:cNvSpPr txBox="1"/>
          <p:nvPr/>
        </p:nvSpPr>
        <p:spPr>
          <a:xfrm>
            <a:off x="741680" y="1066800"/>
            <a:ext cx="1154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She went to the hairdressers.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16BE22B-F14D-4CE6-92AA-EADAF5F60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560" y="3646722"/>
            <a:ext cx="5679439" cy="296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22EE33-5494-4D80-8C65-1926B26C74BE}"/>
              </a:ext>
            </a:extLst>
          </p:cNvPr>
          <p:cNvSpPr txBox="1"/>
          <p:nvPr/>
        </p:nvSpPr>
        <p:spPr>
          <a:xfrm>
            <a:off x="2641600" y="2649399"/>
            <a:ext cx="250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837D6BE-13C7-4E8A-8FA9-BF4D55A0E693}"/>
              </a:ext>
            </a:extLst>
          </p:cNvPr>
          <p:cNvCxnSpPr>
            <a:cxnSpLocks/>
          </p:cNvCxnSpPr>
          <p:nvPr/>
        </p:nvCxnSpPr>
        <p:spPr>
          <a:xfrm flipV="1">
            <a:off x="3271520" y="1990130"/>
            <a:ext cx="0" cy="7632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232AF50-F757-4CBA-8E55-F057A860200E}"/>
              </a:ext>
            </a:extLst>
          </p:cNvPr>
          <p:cNvCxnSpPr>
            <a:cxnSpLocks/>
          </p:cNvCxnSpPr>
          <p:nvPr/>
        </p:nvCxnSpPr>
        <p:spPr>
          <a:xfrm flipV="1">
            <a:off x="11440160" y="1886169"/>
            <a:ext cx="0" cy="7632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7D0DD2E-39AE-4920-8BDF-700724E95BBD}"/>
              </a:ext>
            </a:extLst>
          </p:cNvPr>
          <p:cNvSpPr txBox="1"/>
          <p:nvPr/>
        </p:nvSpPr>
        <p:spPr>
          <a:xfrm>
            <a:off x="9316720" y="2796620"/>
            <a:ext cx="2743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full stop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90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2735E0-8A89-4D33-8B12-965A3755C228}"/>
              </a:ext>
            </a:extLst>
          </p:cNvPr>
          <p:cNvSpPr txBox="1"/>
          <p:nvPr/>
        </p:nvSpPr>
        <p:spPr>
          <a:xfrm>
            <a:off x="741680" y="1066800"/>
            <a:ext cx="1154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She went to the hairdressers.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16BE22B-F14D-4CE6-92AA-EADAF5F60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560" y="3646722"/>
            <a:ext cx="5679439" cy="296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22EE33-5494-4D80-8C65-1926B26C74BE}"/>
              </a:ext>
            </a:extLst>
          </p:cNvPr>
          <p:cNvSpPr txBox="1"/>
          <p:nvPr/>
        </p:nvSpPr>
        <p:spPr>
          <a:xfrm>
            <a:off x="2641600" y="2649399"/>
            <a:ext cx="250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837D6BE-13C7-4E8A-8FA9-BF4D55A0E693}"/>
              </a:ext>
            </a:extLst>
          </p:cNvPr>
          <p:cNvCxnSpPr>
            <a:cxnSpLocks/>
          </p:cNvCxnSpPr>
          <p:nvPr/>
        </p:nvCxnSpPr>
        <p:spPr>
          <a:xfrm flipV="1">
            <a:off x="3271520" y="1990130"/>
            <a:ext cx="0" cy="7632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4BBBFB0-9ABD-4E6C-B03C-47EB3E82839F}"/>
              </a:ext>
            </a:extLst>
          </p:cNvPr>
          <p:cNvSpPr txBox="1"/>
          <p:nvPr/>
        </p:nvSpPr>
        <p:spPr>
          <a:xfrm>
            <a:off x="457200" y="3418840"/>
            <a:ext cx="250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subject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91553F0D-A473-47BF-94F5-0F54E6BEB36C}"/>
              </a:ext>
            </a:extLst>
          </p:cNvPr>
          <p:cNvCxnSpPr>
            <a:cxnSpLocks/>
          </p:cNvCxnSpPr>
          <p:nvPr/>
        </p:nvCxnSpPr>
        <p:spPr>
          <a:xfrm flipV="1">
            <a:off x="1595120" y="1910080"/>
            <a:ext cx="0" cy="13309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232AF50-F757-4CBA-8E55-F057A860200E}"/>
              </a:ext>
            </a:extLst>
          </p:cNvPr>
          <p:cNvCxnSpPr>
            <a:cxnSpLocks/>
          </p:cNvCxnSpPr>
          <p:nvPr/>
        </p:nvCxnSpPr>
        <p:spPr>
          <a:xfrm flipV="1">
            <a:off x="11440160" y="1886169"/>
            <a:ext cx="0" cy="7632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7D0DD2E-39AE-4920-8BDF-700724E95BBD}"/>
              </a:ext>
            </a:extLst>
          </p:cNvPr>
          <p:cNvSpPr txBox="1"/>
          <p:nvPr/>
        </p:nvSpPr>
        <p:spPr>
          <a:xfrm>
            <a:off x="9316720" y="2796620"/>
            <a:ext cx="2743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full stop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8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2735E0-8A89-4D33-8B12-965A3755C228}"/>
              </a:ext>
            </a:extLst>
          </p:cNvPr>
          <p:cNvSpPr txBox="1"/>
          <p:nvPr/>
        </p:nvSpPr>
        <p:spPr>
          <a:xfrm>
            <a:off x="741680" y="1066800"/>
            <a:ext cx="1154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She went to the hairdressers.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16BE22B-F14D-4CE6-92AA-EADAF5F60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560" y="3646722"/>
            <a:ext cx="5679439" cy="296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22EE33-5494-4D80-8C65-1926B26C74BE}"/>
              </a:ext>
            </a:extLst>
          </p:cNvPr>
          <p:cNvSpPr txBox="1"/>
          <p:nvPr/>
        </p:nvSpPr>
        <p:spPr>
          <a:xfrm>
            <a:off x="2641600" y="2649399"/>
            <a:ext cx="250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837D6BE-13C7-4E8A-8FA9-BF4D55A0E693}"/>
              </a:ext>
            </a:extLst>
          </p:cNvPr>
          <p:cNvCxnSpPr>
            <a:cxnSpLocks/>
          </p:cNvCxnSpPr>
          <p:nvPr/>
        </p:nvCxnSpPr>
        <p:spPr>
          <a:xfrm flipV="1">
            <a:off x="3271520" y="1990130"/>
            <a:ext cx="0" cy="7632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4BBBFB0-9ABD-4E6C-B03C-47EB3E82839F}"/>
              </a:ext>
            </a:extLst>
          </p:cNvPr>
          <p:cNvSpPr txBox="1"/>
          <p:nvPr/>
        </p:nvSpPr>
        <p:spPr>
          <a:xfrm>
            <a:off x="457200" y="3418840"/>
            <a:ext cx="250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subject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91553F0D-A473-47BF-94F5-0F54E6BEB36C}"/>
              </a:ext>
            </a:extLst>
          </p:cNvPr>
          <p:cNvCxnSpPr>
            <a:cxnSpLocks/>
          </p:cNvCxnSpPr>
          <p:nvPr/>
        </p:nvCxnSpPr>
        <p:spPr>
          <a:xfrm flipV="1">
            <a:off x="1595120" y="1910080"/>
            <a:ext cx="0" cy="13309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232AF50-F757-4CBA-8E55-F057A860200E}"/>
              </a:ext>
            </a:extLst>
          </p:cNvPr>
          <p:cNvCxnSpPr>
            <a:cxnSpLocks/>
          </p:cNvCxnSpPr>
          <p:nvPr/>
        </p:nvCxnSpPr>
        <p:spPr>
          <a:xfrm flipV="1">
            <a:off x="11440160" y="1886169"/>
            <a:ext cx="0" cy="7632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7D0DD2E-39AE-4920-8BDF-700724E95BBD}"/>
              </a:ext>
            </a:extLst>
          </p:cNvPr>
          <p:cNvSpPr txBox="1"/>
          <p:nvPr/>
        </p:nvSpPr>
        <p:spPr>
          <a:xfrm>
            <a:off x="9316720" y="2796620"/>
            <a:ext cx="2743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full stop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FF7B87-B414-4C11-858F-6E1D51D2122A}"/>
              </a:ext>
            </a:extLst>
          </p:cNvPr>
          <p:cNvSpPr txBox="1"/>
          <p:nvPr/>
        </p:nvSpPr>
        <p:spPr>
          <a:xfrm>
            <a:off x="274320" y="5232270"/>
            <a:ext cx="6238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&amp; must make sense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788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7C39FB-618B-4B03-A65E-9ED7A18BABE9}"/>
              </a:ext>
            </a:extLst>
          </p:cNvPr>
          <p:cNvSpPr txBox="1"/>
          <p:nvPr/>
        </p:nvSpPr>
        <p:spPr>
          <a:xfrm>
            <a:off x="482600" y="558800"/>
            <a:ext cx="1122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When is the exciting festival?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1C3BA17-577F-4AA8-8AE7-DB5F2B0C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054" y="3429000"/>
            <a:ext cx="5525346" cy="310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682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7C39FB-618B-4B03-A65E-9ED7A18BABE9}"/>
              </a:ext>
            </a:extLst>
          </p:cNvPr>
          <p:cNvSpPr txBox="1"/>
          <p:nvPr/>
        </p:nvSpPr>
        <p:spPr>
          <a:xfrm>
            <a:off x="482600" y="558800"/>
            <a:ext cx="1122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When is the exciting festival?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1C3BA17-577F-4AA8-8AE7-DB5F2B0C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054" y="3429000"/>
            <a:ext cx="5525346" cy="310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CCEC1C-FE7A-4FEE-B3E3-4650D99ED145}"/>
              </a:ext>
            </a:extLst>
          </p:cNvPr>
          <p:cNvSpPr txBox="1"/>
          <p:nvPr/>
        </p:nvSpPr>
        <p:spPr>
          <a:xfrm>
            <a:off x="7467601" y="2532460"/>
            <a:ext cx="483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question mark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A052C07C-61D0-4450-9572-97FA47E7CDAD}"/>
              </a:ext>
            </a:extLst>
          </p:cNvPr>
          <p:cNvCxnSpPr>
            <a:cxnSpLocks/>
          </p:cNvCxnSpPr>
          <p:nvPr/>
        </p:nvCxnSpPr>
        <p:spPr>
          <a:xfrm flipV="1">
            <a:off x="11297920" y="1361440"/>
            <a:ext cx="0" cy="11710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12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7C39FB-618B-4B03-A65E-9ED7A18BABE9}"/>
              </a:ext>
            </a:extLst>
          </p:cNvPr>
          <p:cNvSpPr txBox="1"/>
          <p:nvPr/>
        </p:nvSpPr>
        <p:spPr>
          <a:xfrm>
            <a:off x="482600" y="558800"/>
            <a:ext cx="1122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When is the exciting festival?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1C3BA17-577F-4AA8-8AE7-DB5F2B0C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054" y="3429000"/>
            <a:ext cx="5525346" cy="310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CCEC1C-FE7A-4FEE-B3E3-4650D99ED145}"/>
              </a:ext>
            </a:extLst>
          </p:cNvPr>
          <p:cNvSpPr txBox="1"/>
          <p:nvPr/>
        </p:nvSpPr>
        <p:spPr>
          <a:xfrm>
            <a:off x="7467601" y="2532460"/>
            <a:ext cx="483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question mark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A052C07C-61D0-4450-9572-97FA47E7CDAD}"/>
              </a:ext>
            </a:extLst>
          </p:cNvPr>
          <p:cNvCxnSpPr>
            <a:cxnSpLocks/>
          </p:cNvCxnSpPr>
          <p:nvPr/>
        </p:nvCxnSpPr>
        <p:spPr>
          <a:xfrm flipV="1">
            <a:off x="11297920" y="1361440"/>
            <a:ext cx="0" cy="11710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9F0D803-0EA0-408F-9B6B-3DC69ED896B9}"/>
              </a:ext>
            </a:extLst>
          </p:cNvPr>
          <p:cNvSpPr txBox="1"/>
          <p:nvPr/>
        </p:nvSpPr>
        <p:spPr>
          <a:xfrm>
            <a:off x="482600" y="2659559"/>
            <a:ext cx="5064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question word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229B166A-4897-4422-951C-9483464D1B2E}"/>
              </a:ext>
            </a:extLst>
          </p:cNvPr>
          <p:cNvCxnSpPr>
            <a:cxnSpLocks/>
          </p:cNvCxnSpPr>
          <p:nvPr/>
        </p:nvCxnSpPr>
        <p:spPr>
          <a:xfrm flipV="1">
            <a:off x="1493520" y="1361440"/>
            <a:ext cx="0" cy="13309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91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7C39FB-618B-4B03-A65E-9ED7A18BABE9}"/>
              </a:ext>
            </a:extLst>
          </p:cNvPr>
          <p:cNvSpPr txBox="1"/>
          <p:nvPr/>
        </p:nvSpPr>
        <p:spPr>
          <a:xfrm>
            <a:off x="482600" y="558800"/>
            <a:ext cx="1122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When is the exciting festival?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1C3BA17-577F-4AA8-8AE7-DB5F2B0C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054" y="3429000"/>
            <a:ext cx="5525346" cy="310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CCEC1C-FE7A-4FEE-B3E3-4650D99ED145}"/>
              </a:ext>
            </a:extLst>
          </p:cNvPr>
          <p:cNvSpPr txBox="1"/>
          <p:nvPr/>
        </p:nvSpPr>
        <p:spPr>
          <a:xfrm>
            <a:off x="7467601" y="2532460"/>
            <a:ext cx="483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question mark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A052C07C-61D0-4450-9572-97FA47E7CDAD}"/>
              </a:ext>
            </a:extLst>
          </p:cNvPr>
          <p:cNvCxnSpPr>
            <a:cxnSpLocks/>
          </p:cNvCxnSpPr>
          <p:nvPr/>
        </p:nvCxnSpPr>
        <p:spPr>
          <a:xfrm flipV="1">
            <a:off x="11297920" y="1361440"/>
            <a:ext cx="0" cy="11710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9F0D803-0EA0-408F-9B6B-3DC69ED896B9}"/>
              </a:ext>
            </a:extLst>
          </p:cNvPr>
          <p:cNvSpPr txBox="1"/>
          <p:nvPr/>
        </p:nvSpPr>
        <p:spPr>
          <a:xfrm>
            <a:off x="482600" y="1698208"/>
            <a:ext cx="5064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question word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229B166A-4897-4422-951C-9483464D1B2E}"/>
              </a:ext>
            </a:extLst>
          </p:cNvPr>
          <p:cNvCxnSpPr>
            <a:cxnSpLocks/>
          </p:cNvCxnSpPr>
          <p:nvPr/>
        </p:nvCxnSpPr>
        <p:spPr>
          <a:xfrm flipV="1">
            <a:off x="1493520" y="1361440"/>
            <a:ext cx="0" cy="4673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EB59B6-E5D1-4C49-AADA-1EF88A04369F}"/>
              </a:ext>
            </a:extLst>
          </p:cNvPr>
          <p:cNvSpPr txBox="1"/>
          <p:nvPr/>
        </p:nvSpPr>
        <p:spPr>
          <a:xfrm>
            <a:off x="1838964" y="2532460"/>
            <a:ext cx="37134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</a:t>
            </a:r>
          </a:p>
          <a:p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why</a:t>
            </a:r>
          </a:p>
          <a:p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when</a:t>
            </a:r>
          </a:p>
          <a:p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where</a:t>
            </a:r>
          </a:p>
          <a:p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who</a:t>
            </a:r>
          </a:p>
          <a:p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hich</a:t>
            </a:r>
          </a:p>
          <a:p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whose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44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748B7CC-C855-7A94-7AFA-D3C5F701D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69" y="1983184"/>
            <a:ext cx="2895713" cy="21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79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200" b="1" dirty="0">
                <a:latin typeface="Abadi" panose="020B0604020104020204" pitchFamily="34" charset="0"/>
                <a:ea typeface="+mj-ea"/>
                <a:cs typeface="+mj-cs"/>
              </a:rPr>
              <a:t>Questions and Statements </a:t>
            </a:r>
            <a:endParaRPr kumimoji="1" lang="en-US" altLang="ja-JP" sz="72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675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10F9DF-26F4-45C8-9BFF-D399D97CA9B8}"/>
              </a:ext>
            </a:extLst>
          </p:cNvPr>
          <p:cNvSpPr txBox="1"/>
          <p:nvPr/>
        </p:nvSpPr>
        <p:spPr>
          <a:xfrm>
            <a:off x="457200" y="1837263"/>
            <a:ext cx="1132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The festival is exciting. </a:t>
            </a:r>
            <a:r>
              <a:rPr kumimoji="1"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→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statement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When is the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festival? </a:t>
            </a:r>
            <a:r>
              <a:rPr lang="ja-JP" alt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→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question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0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200" b="1" dirty="0">
                <a:solidFill>
                  <a:srgbClr val="FF0000"/>
                </a:solidFill>
                <a:latin typeface="Abadi" panose="020B0604020104020204" pitchFamily="34" charset="0"/>
                <a:ea typeface="+mj-ea"/>
                <a:cs typeface="+mj-cs"/>
              </a:rPr>
              <a:t>Activity Page</a:t>
            </a:r>
            <a:r>
              <a:rPr kumimoji="1" lang="en-US" altLang="ja-JP" sz="7200" b="1" dirty="0">
                <a:solidFill>
                  <a:srgbClr val="FF0000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200" b="1" dirty="0">
                <a:latin typeface="Abadi" panose="020B0604020104020204" pitchFamily="34" charset="0"/>
                <a:ea typeface="+mj-ea"/>
                <a:cs typeface="+mj-cs"/>
              </a:rPr>
              <a:t>Questions and Statements</a:t>
            </a:r>
            <a:endParaRPr kumimoji="1" lang="en-US" altLang="ja-JP" sz="72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300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9BD772-9B23-417A-9A01-B87C0F61CB31}"/>
              </a:ext>
            </a:extLst>
          </p:cNvPr>
          <p:cNvSpPr txBox="1"/>
          <p:nvPr/>
        </p:nvSpPr>
        <p:spPr>
          <a:xfrm>
            <a:off x="436880" y="284480"/>
            <a:ext cx="11196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statement provides information and has a full stop at the end, whereas a question asks for information and ends in a question mark.  Decide whether these sentences are questions or statements, circle any question 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words, and add the correct punctuation.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76386F-F595-4611-9469-4BE7005AECC5}"/>
              </a:ext>
            </a:extLst>
          </p:cNvPr>
          <p:cNvSpPr txBox="1"/>
          <p:nvPr/>
        </p:nvSpPr>
        <p:spPr>
          <a:xfrm>
            <a:off x="548640" y="5496560"/>
            <a:ext cx="11145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Who wants to go camping this weekend  ?</a:t>
            </a:r>
            <a:endParaRPr kumimoji="1" lang="ja-JP" altLang="en-US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0A4B8B-60B3-4563-966C-883F30AF45F9}"/>
              </a:ext>
            </a:extLst>
          </p:cNvPr>
          <p:cNvSpPr txBox="1"/>
          <p:nvPr/>
        </p:nvSpPr>
        <p:spPr>
          <a:xfrm>
            <a:off x="10530840" y="4929525"/>
            <a:ext cx="1168400" cy="14427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D70981DE-4FB1-4017-A03C-90073F8742A2}"/>
              </a:ext>
            </a:extLst>
          </p:cNvPr>
          <p:cNvSpPr/>
          <p:nvPr/>
        </p:nvSpPr>
        <p:spPr>
          <a:xfrm>
            <a:off x="436880" y="5201920"/>
            <a:ext cx="1412240" cy="1168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74B9BB6-08A0-4D9D-BCFD-2FEC14927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680" y="2515562"/>
            <a:ext cx="1442720" cy="14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54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3FF17-B899-49E7-9065-EC52CA8DB41D}"/>
              </a:ext>
            </a:extLst>
          </p:cNvPr>
          <p:cNvSpPr txBox="1"/>
          <p:nvPr/>
        </p:nvSpPr>
        <p:spPr>
          <a:xfrm>
            <a:off x="457200" y="640080"/>
            <a:ext cx="1112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fireworks were fantastic.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D13789-C389-49FC-8055-8A6B88920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680" y="1657724"/>
            <a:ext cx="7294880" cy="4854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7298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3FF17-B899-49E7-9065-EC52CA8DB41D}"/>
              </a:ext>
            </a:extLst>
          </p:cNvPr>
          <p:cNvSpPr txBox="1"/>
          <p:nvPr/>
        </p:nvSpPr>
        <p:spPr>
          <a:xfrm>
            <a:off x="457200" y="640080"/>
            <a:ext cx="1112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Which shoes do you prefer?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9FAE5D2B-B855-4C0B-9C19-49CEDF98F1E5}"/>
              </a:ext>
            </a:extLst>
          </p:cNvPr>
          <p:cNvSpPr/>
          <p:nvPr/>
        </p:nvSpPr>
        <p:spPr>
          <a:xfrm>
            <a:off x="2052320" y="416560"/>
            <a:ext cx="2072640" cy="10972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E1EB48F-3B31-415C-A340-B666457B6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920" y="2300922"/>
            <a:ext cx="5794162" cy="3520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24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3FF17-B899-49E7-9065-EC52CA8DB41D}"/>
              </a:ext>
            </a:extLst>
          </p:cNvPr>
          <p:cNvSpPr txBox="1"/>
          <p:nvPr/>
        </p:nvSpPr>
        <p:spPr>
          <a:xfrm>
            <a:off x="457200" y="640080"/>
            <a:ext cx="1112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visited some castle ruins.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ED00B2F-29DE-4ED4-99FA-25D3FE58E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327" y="1677970"/>
            <a:ext cx="7051346" cy="469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3467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3FF17-B899-49E7-9065-EC52CA8DB41D}"/>
              </a:ext>
            </a:extLst>
          </p:cNvPr>
          <p:cNvSpPr txBox="1"/>
          <p:nvPr/>
        </p:nvSpPr>
        <p:spPr>
          <a:xfrm>
            <a:off x="269240" y="802640"/>
            <a:ext cx="1165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 bought the best violin he could afford.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4C6B4D1-2921-4794-BCF4-4BEC72B76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370" y="2425700"/>
            <a:ext cx="6318250" cy="3538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579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3FF17-B899-49E7-9065-EC52CA8DB41D}"/>
              </a:ext>
            </a:extLst>
          </p:cNvPr>
          <p:cNvSpPr txBox="1"/>
          <p:nvPr/>
        </p:nvSpPr>
        <p:spPr>
          <a:xfrm>
            <a:off x="269240" y="802640"/>
            <a:ext cx="1165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Where does that exotic plant come from?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6B911625-0C9D-4333-BA61-AEDC28822591}"/>
              </a:ext>
            </a:extLst>
          </p:cNvPr>
          <p:cNvSpPr/>
          <p:nvPr/>
        </p:nvSpPr>
        <p:spPr>
          <a:xfrm>
            <a:off x="193040" y="607943"/>
            <a:ext cx="2072640" cy="10972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9ADCA68-186A-4541-A15C-779800624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1730623"/>
            <a:ext cx="7071360" cy="473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6639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3FF17-B899-49E7-9065-EC52CA8DB41D}"/>
              </a:ext>
            </a:extLst>
          </p:cNvPr>
          <p:cNvSpPr txBox="1"/>
          <p:nvPr/>
        </p:nvSpPr>
        <p:spPr>
          <a:xfrm>
            <a:off x="269240" y="802640"/>
            <a:ext cx="1165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When do you next rehearse your song?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6B911625-0C9D-4333-BA61-AEDC28822591}"/>
              </a:ext>
            </a:extLst>
          </p:cNvPr>
          <p:cNvSpPr/>
          <p:nvPr/>
        </p:nvSpPr>
        <p:spPr>
          <a:xfrm>
            <a:off x="508000" y="607943"/>
            <a:ext cx="2072640" cy="10972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450E914-8E25-44B8-8728-360D8AF01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240" y="1957419"/>
            <a:ext cx="6511157" cy="423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3606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697777B-D766-2295-1A8A-10FFC2076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3" y="2721848"/>
            <a:ext cx="3342640" cy="22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62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3FF17-B899-49E7-9065-EC52CA8DB41D}"/>
              </a:ext>
            </a:extLst>
          </p:cNvPr>
          <p:cNvSpPr txBox="1"/>
          <p:nvPr/>
        </p:nvSpPr>
        <p:spPr>
          <a:xfrm>
            <a:off x="269240" y="802640"/>
            <a:ext cx="1165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They had a superb meal at the restaurant.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A90DA88-9746-4452-AF0C-496E2F724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40" y="1932336"/>
            <a:ext cx="8016240" cy="4509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638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3FF17-B899-49E7-9065-EC52CA8DB41D}"/>
              </a:ext>
            </a:extLst>
          </p:cNvPr>
          <p:cNvSpPr txBox="1"/>
          <p:nvPr/>
        </p:nvSpPr>
        <p:spPr>
          <a:xfrm>
            <a:off x="269240" y="802640"/>
            <a:ext cx="1165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Why did you choose the green dress?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285E6FE1-5F02-4734-B65C-FE191420EF27}"/>
              </a:ext>
            </a:extLst>
          </p:cNvPr>
          <p:cNvSpPr/>
          <p:nvPr/>
        </p:nvSpPr>
        <p:spPr>
          <a:xfrm>
            <a:off x="701040" y="607943"/>
            <a:ext cx="1798320" cy="10972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00BDB0-9325-4B89-BCB8-77B3FAE2B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2" y="1605280"/>
            <a:ext cx="3163147" cy="474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4477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3FF17-B899-49E7-9065-EC52CA8DB41D}"/>
              </a:ext>
            </a:extLst>
          </p:cNvPr>
          <p:cNvSpPr txBox="1"/>
          <p:nvPr/>
        </p:nvSpPr>
        <p:spPr>
          <a:xfrm>
            <a:off x="269240" y="802640"/>
            <a:ext cx="1165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What would you like to do tomorrow?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285E6FE1-5F02-4734-B65C-FE191420EF27}"/>
              </a:ext>
            </a:extLst>
          </p:cNvPr>
          <p:cNvSpPr/>
          <p:nvPr/>
        </p:nvSpPr>
        <p:spPr>
          <a:xfrm>
            <a:off x="701040" y="607943"/>
            <a:ext cx="1798320" cy="10972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22DD64E-614D-4E31-9064-81BA9FA69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339" y="1510526"/>
            <a:ext cx="4719321" cy="47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95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3FF17-B899-49E7-9065-EC52CA8DB41D}"/>
              </a:ext>
            </a:extLst>
          </p:cNvPr>
          <p:cNvSpPr txBox="1"/>
          <p:nvPr/>
        </p:nvSpPr>
        <p:spPr>
          <a:xfrm>
            <a:off x="269240" y="802640"/>
            <a:ext cx="1165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Whose book is this on the table?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285E6FE1-5F02-4734-B65C-FE191420EF27}"/>
              </a:ext>
            </a:extLst>
          </p:cNvPr>
          <p:cNvSpPr/>
          <p:nvPr/>
        </p:nvSpPr>
        <p:spPr>
          <a:xfrm>
            <a:off x="1574800" y="607943"/>
            <a:ext cx="1950720" cy="10972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49E368C-88D2-4059-B967-4396F4089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59" y="1590039"/>
            <a:ext cx="5034281" cy="503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450209" y="1056640"/>
            <a:ext cx="5799947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Look at this sentence.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C63496-D602-4026-8C45-12C7835E90DF}"/>
              </a:ext>
            </a:extLst>
          </p:cNvPr>
          <p:cNvSpPr txBox="1"/>
          <p:nvPr/>
        </p:nvSpPr>
        <p:spPr>
          <a:xfrm>
            <a:off x="3799840" y="1402080"/>
            <a:ext cx="618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Am I the winner?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53BF48B-D661-4757-8E10-418DE3266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41" y="2588895"/>
            <a:ext cx="2457450" cy="28670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344165D-990A-4436-AD2A-0047C5FDD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515" y="2428875"/>
            <a:ext cx="29146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54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C63496-D602-4026-8C45-12C7835E90DF}"/>
              </a:ext>
            </a:extLst>
          </p:cNvPr>
          <p:cNvSpPr txBox="1"/>
          <p:nvPr/>
        </p:nvSpPr>
        <p:spPr>
          <a:xfrm>
            <a:off x="2966720" y="186944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Am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I the winner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82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450209" y="1056640"/>
            <a:ext cx="5799947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Activity Page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1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C63496-D602-4026-8C45-12C7835E90DF}"/>
              </a:ext>
            </a:extLst>
          </p:cNvPr>
          <p:cNvSpPr txBox="1"/>
          <p:nvPr/>
        </p:nvSpPr>
        <p:spPr>
          <a:xfrm>
            <a:off x="711200" y="873760"/>
            <a:ext cx="1148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kumimoji="1" lang="en-US" altLang="ja-JP" sz="40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were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very tired yesterday evening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0E86920-0A7A-4114-85BC-7274542F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380" y="2239327"/>
            <a:ext cx="4579240" cy="381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58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C63496-D602-4026-8C45-12C7835E90DF}"/>
              </a:ext>
            </a:extLst>
          </p:cNvPr>
          <p:cNvSpPr txBox="1"/>
          <p:nvPr/>
        </p:nvSpPr>
        <p:spPr>
          <a:xfrm>
            <a:off x="711200" y="873760"/>
            <a:ext cx="1148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twins the oldest in their class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E2B685-179B-4531-98A8-CB7F060FF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611" y="1798320"/>
            <a:ext cx="2823501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77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A1A9EB7-D517-91A4-FCFC-0392C4DA6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2" y="3429000"/>
            <a:ext cx="3602017" cy="23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94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C63496-D602-4026-8C45-12C7835E90DF}"/>
              </a:ext>
            </a:extLst>
          </p:cNvPr>
          <p:cNvSpPr txBox="1"/>
          <p:nvPr/>
        </p:nvSpPr>
        <p:spPr>
          <a:xfrm>
            <a:off x="711200" y="873760"/>
            <a:ext cx="1148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necklace </a:t>
            </a:r>
            <a:r>
              <a:rPr kumimoji="1" lang="en-US" altLang="ja-JP" sz="40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very expensive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7FB5CBA-A747-4DCA-920F-EA5EAECAB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286" y="2074227"/>
            <a:ext cx="3756344" cy="39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092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C63496-D602-4026-8C45-12C7835E90DF}"/>
              </a:ext>
            </a:extLst>
          </p:cNvPr>
          <p:cNvSpPr txBox="1"/>
          <p:nvPr/>
        </p:nvSpPr>
        <p:spPr>
          <a:xfrm>
            <a:off x="711200" y="873760"/>
            <a:ext cx="1148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wind strong today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199BB6-F7C3-4E72-BED3-F87400EFE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20" y="1853501"/>
            <a:ext cx="5791200" cy="484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343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C63496-D602-4026-8C45-12C7835E90DF}"/>
              </a:ext>
            </a:extLst>
          </p:cNvPr>
          <p:cNvSpPr txBox="1"/>
          <p:nvPr/>
        </p:nvSpPr>
        <p:spPr>
          <a:xfrm>
            <a:off x="711200" y="873760"/>
            <a:ext cx="1148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You </a:t>
            </a:r>
            <a:r>
              <a:rPr kumimoji="1" lang="en-US" altLang="ja-JP" sz="40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frightened of the dark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0C0A8BB-0350-4A29-9B60-DC60DB7D4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658" y="1900237"/>
            <a:ext cx="4444683" cy="4444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3995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C63496-D602-4026-8C45-12C7835E90DF}"/>
              </a:ext>
            </a:extLst>
          </p:cNvPr>
          <p:cNvSpPr txBox="1"/>
          <p:nvPr/>
        </p:nvSpPr>
        <p:spPr>
          <a:xfrm>
            <a:off x="711200" y="883920"/>
            <a:ext cx="1148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kumimoji="1" lang="en-US" altLang="ja-JP" sz="40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in a festive mood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32B60EB-54E0-40A4-B54F-EC78D5497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19" y="2056437"/>
            <a:ext cx="3429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171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C63496-D602-4026-8C45-12C7835E90DF}"/>
              </a:ext>
            </a:extLst>
          </p:cNvPr>
          <p:cNvSpPr txBox="1"/>
          <p:nvPr/>
        </p:nvSpPr>
        <p:spPr>
          <a:xfrm>
            <a:off x="711200" y="883920"/>
            <a:ext cx="1148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Were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you late for school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7FA28E5-315B-4BC9-9B9E-4C187E44B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419" y="1872408"/>
            <a:ext cx="3557052" cy="410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8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6D86C02-C391-49D8-D665-4BA3AFA0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67" y="3848188"/>
            <a:ext cx="3602016" cy="240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9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slavery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6D3830E-BC96-EF5D-387F-30E97FF4F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4537690"/>
            <a:ext cx="4162389" cy="23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34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slavery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butchery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DC1A6E9-4AAD-2C00-8BFF-1A7A07FE9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656" y="4305056"/>
            <a:ext cx="2815284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76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gallery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pottery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lottery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bravery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slavery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butchery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scenery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882A35F-FDC9-7C09-DC15-4240AA3D0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136" y="4116968"/>
            <a:ext cx="3262925" cy="21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19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652</Words>
  <Application>Microsoft Office PowerPoint</Application>
  <PresentationFormat>ワイド画面</PresentationFormat>
  <Paragraphs>242</Paragraphs>
  <Slides>55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62" baseType="lpstr">
      <vt:lpstr>游ゴシック</vt:lpstr>
      <vt:lpstr>游ゴシック Light</vt:lpstr>
      <vt:lpstr>Abadi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176</cp:revision>
  <cp:lastPrinted>2021-01-31T01:19:54Z</cp:lastPrinted>
  <dcterms:created xsi:type="dcterms:W3CDTF">2020-10-31T02:23:16Z</dcterms:created>
  <dcterms:modified xsi:type="dcterms:W3CDTF">2023-07-28T04:56:51Z</dcterms:modified>
</cp:coreProperties>
</file>