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8" r:id="rId2"/>
    <p:sldId id="257" r:id="rId3"/>
    <p:sldId id="1201" r:id="rId4"/>
    <p:sldId id="1198" r:id="rId5"/>
    <p:sldId id="1202" r:id="rId6"/>
    <p:sldId id="1260" r:id="rId7"/>
    <p:sldId id="1277" r:id="rId8"/>
    <p:sldId id="1276" r:id="rId9"/>
    <p:sldId id="1275" r:id="rId10"/>
    <p:sldId id="1274" r:id="rId11"/>
    <p:sldId id="1273" r:id="rId12"/>
    <p:sldId id="1272" r:id="rId13"/>
    <p:sldId id="1271" r:id="rId14"/>
    <p:sldId id="1270" r:id="rId15"/>
    <p:sldId id="1269" r:id="rId16"/>
    <p:sldId id="1268" r:id="rId17"/>
    <p:sldId id="1267" r:id="rId18"/>
    <p:sldId id="1266" r:id="rId19"/>
    <p:sldId id="1265" r:id="rId20"/>
    <p:sldId id="1264" r:id="rId21"/>
    <p:sldId id="1263" r:id="rId22"/>
    <p:sldId id="1262" r:id="rId23"/>
    <p:sldId id="1261" r:id="rId24"/>
    <p:sldId id="1203" r:id="rId25"/>
    <p:sldId id="1161" r:id="rId26"/>
    <p:sldId id="375" r:id="rId27"/>
    <p:sldId id="1163" r:id="rId28"/>
    <p:sldId id="1233" r:id="rId29"/>
    <p:sldId id="1234" r:id="rId30"/>
    <p:sldId id="1166" r:id="rId31"/>
    <p:sldId id="1235" r:id="rId32"/>
    <p:sldId id="1236" r:id="rId33"/>
    <p:sldId id="1169" r:id="rId34"/>
    <p:sldId id="1237" r:id="rId35"/>
    <p:sldId id="1238" r:id="rId36"/>
    <p:sldId id="1174" r:id="rId37"/>
    <p:sldId id="1239" r:id="rId38"/>
    <p:sldId id="1240" r:id="rId39"/>
    <p:sldId id="1175" r:id="rId40"/>
    <p:sldId id="1241" r:id="rId41"/>
    <p:sldId id="1242" r:id="rId42"/>
    <p:sldId id="1178" r:id="rId43"/>
    <p:sldId id="1243" r:id="rId44"/>
    <p:sldId id="1244" r:id="rId45"/>
    <p:sldId id="1181" r:id="rId46"/>
    <p:sldId id="1245" r:id="rId47"/>
    <p:sldId id="1246" r:id="rId48"/>
    <p:sldId id="1184" r:id="rId49"/>
    <p:sldId id="1247" r:id="rId50"/>
    <p:sldId id="1248" r:id="rId51"/>
    <p:sldId id="391" r:id="rId52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78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0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9012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12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r">
              <a:defRPr sz="1300"/>
            </a:lvl1pPr>
          </a:lstStyle>
          <a:p>
            <a:fld id="{326545DF-9F6E-4685-85DF-8773BCFBCDED}" type="datetimeFigureOut">
              <a:rPr kumimoji="1" lang="ja-JP" altLang="en-US" smtClean="0"/>
              <a:t>2023/6/22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3013"/>
            <a:ext cx="5967412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15" tIns="48007" rIns="96015" bIns="4800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86363"/>
            <a:ext cx="5486400" cy="3916114"/>
          </a:xfrm>
          <a:prstGeom prst="rect">
            <a:avLst/>
          </a:prstGeom>
        </p:spPr>
        <p:txBody>
          <a:bodyPr vert="horz" lIns="96015" tIns="48007" rIns="96015" bIns="4800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6678"/>
            <a:ext cx="2971800" cy="499011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4" y="9446678"/>
            <a:ext cx="2971800" cy="499011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r">
              <a:defRPr sz="1300"/>
            </a:lvl1pPr>
          </a:lstStyle>
          <a:p>
            <a:fld id="{AB7ADB04-7260-47C8-9890-C6F9A93CA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56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8397C-2C32-4011-84A7-DC1B6A946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AE48B79-36AD-4489-8AD3-C3B9A106E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68039F-4A6D-4C5E-AD95-8D4195D6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8B12F-8E44-444F-8A41-F6FBB270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E62387-E784-495E-9AA7-F48ED048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93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47FE8-50ED-433E-8D38-15BF0E31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1FF0DD-2129-4C94-B0E6-193784F82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8B4F95-A559-43C5-9FFE-00C7182D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120120-4E71-42C1-B203-64288B4B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5E25C8-B09C-4F93-BF2F-CD3B719B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39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5785640-10FC-455F-A3DC-90FEF43B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71343C-F85C-4D16-A0AE-61412C659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EADDC8-26DD-422D-9D85-C7F1631B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1D08E8-BB8B-48F1-9F09-94FE4C31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1179E7-E1DD-43F1-800D-25437EAD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63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39C1E5-E3CB-4C27-8CEB-2476A694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FB255B-2F7F-443E-AA19-2051928C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CF8015-6CEB-4EDE-B297-92853A07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E7546D-C0F1-4FC4-80EA-35C32E94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FD920B-18AE-4839-ADCD-96B531D4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D61D29-1C92-4B99-8832-EDA3478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409E44-BCD1-4ED9-858F-C374093AD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7F9934-2C78-429B-B871-4F30667A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6DFD-141C-46B9-91B4-83846110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9A5ADF-81F4-438C-A49D-0A26C848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55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8E6F2-A7AF-49FA-984C-B6A0E535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E69A62-E9B3-4BDE-ADDD-6E2ABA4AE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3A7A64-3559-4CA1-96B3-F4873681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5BFE5B-624E-4B47-8D47-028E8FD9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3C7BE1-F3B5-469E-878E-B1C47BDC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93A324-B03A-4BF6-900A-371BDC6E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13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BA964-7EBA-4B0F-AFFC-42B847CD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FE13BC-1E03-4901-827B-59CA6602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5A3680-BEC4-45C0-A1C9-AD3B29A4B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342608-9BD2-42E6-B207-190E8AB1D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99AD0E1-22EE-4CDA-9D83-7FAF2AC83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D72FEC-E6AC-4376-AD78-69AAC99F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425869-B9DB-44A4-B196-F58A54E0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02E07F-7E07-4EFC-AF4C-99798ED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74B05-B301-44B6-9869-3A46ED9D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5DE0BC0-CD85-49FA-AB87-F5255585C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CF6AECA-9DFC-41E3-B676-646157B8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38E33C-A095-4A72-A0EA-E79EA1FE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46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C2AD023-D52A-490E-B33D-A52A328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ECAB34-4F34-4408-8A06-D0383FF3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0522A-2F27-4E77-8945-D38F5341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95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DCAC17-D9FD-4146-BFB4-9D150C71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B8D0A-8AF1-42FB-AF22-4AE24B6D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687CC7B-F25C-4376-8ADA-E99A9460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84BF5D-D2DA-4356-872A-96838181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AAA162-71DF-4875-A45A-919DB015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59F516-FCA8-4B1F-BE12-3E8A7C11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5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945F1-DCE6-4251-AD0E-E373A23F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C42E17B-C3F1-4CBC-9ADD-4744A84D6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6FA6219-C012-46E2-8E48-61CA9E0D2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21C6E2-D972-4178-B5ED-50C8867A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2023/6/22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B3E9CF-6B1D-4AEA-876E-DF6C5DED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679DA2-4B69-412D-8121-347F3C83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59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789F0A-6356-445C-A360-AD487529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B0C542-D9CB-40BC-9D43-FE1199A7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9B0938-EAA7-4AF8-ACDB-B6E1CAC61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5914-A971-4ECC-BA43-24A68543B2D1}" type="datetimeFigureOut">
              <a:rPr kumimoji="1" lang="ja-JP" altLang="en-US" smtClean="0"/>
              <a:t>2023/6/22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DE8794-5E1E-4E9D-B83A-09F0DFC78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375038-2F0E-4ACD-BCEE-EF2B83F34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90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7477804" y="3429000"/>
            <a:ext cx="4984813" cy="31570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Jolly Grammar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4b-10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2" r="11492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5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level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vowel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novel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camel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model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5060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level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vowel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novel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camel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model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marvel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99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level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vowel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novel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camel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model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marvel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tunnel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8969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level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vowel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novel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camel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model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marvel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tunnel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barrel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5588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level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vowel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novel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camel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model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marvel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tunnel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barrel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travel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0407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level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vowel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novel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camel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model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marvel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tunnel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barrel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travel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towel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8775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level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vowel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novel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camel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model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marvel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tunnel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barrel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travel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towel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11.cancel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9079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level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vowel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novel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camel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model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marvel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tunnel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barrel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travel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towel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11.cancel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12.mussel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971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level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vowel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novel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camel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model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marvel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tunnel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barrel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travel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towel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11.cancel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12.mussel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13.morsel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5287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level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vowel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novel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camel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model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marvel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tunnel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barrel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travel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towel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11.cancel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12.mussel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13.morsel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14.snorkel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3732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EFC8DE-9AC9-4387-B079-F4B6B0631D95}"/>
              </a:ext>
            </a:extLst>
          </p:cNvPr>
          <p:cNvSpPr txBox="1"/>
          <p:nvPr/>
        </p:nvSpPr>
        <p:spPr>
          <a:xfrm>
            <a:off x="7232274" y="2723322"/>
            <a:ext cx="4045326" cy="223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Spelling Test 23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298F446-5009-4B05-B661-20EF1F16A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0" r="17561"/>
          <a:stretch/>
        </p:blipFill>
        <p:spPr>
          <a:xfrm>
            <a:off x="1258859" y="1120046"/>
            <a:ext cx="5635819" cy="35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0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level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vowel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novel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camel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model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marvel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tunnel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barrel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travel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towel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11.cancel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12.mussel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13.morsel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14.snorkel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15.sequel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1861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level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vowel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novel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camel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model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marvel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tunnel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barrel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travel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towel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11.cancel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12.mussel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13.morsel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14.snorkel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15.sequel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16.yodel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099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level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vowel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novel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camel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model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marvel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tunnel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barrel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travel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towel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11.cancel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12.mussel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13.morsel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14.snorkel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15.sequel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16.yodel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17.cockerel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0203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level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vowel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novel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camel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model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marvel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tunnel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barrel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travel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towel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11.cancel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12.mussel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13.morsel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14.snorkel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15.sequel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16.yodel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17.cockerel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18.scoundrel</a:t>
            </a:r>
            <a:endParaRPr kumimoji="1"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881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7041856" y="1276350"/>
            <a:ext cx="4036334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b="1" dirty="0">
                <a:latin typeface="Abadi" panose="020B0604020104020204" pitchFamily="34" charset="0"/>
                <a:ea typeface="+mj-ea"/>
                <a:cs typeface="+mj-cs"/>
              </a:rPr>
              <a:t>Let’s revise</a:t>
            </a:r>
            <a:r>
              <a:rPr kumimoji="1" lang="en-US" altLang="ja-JP" sz="7200" b="1" dirty="0">
                <a:solidFill>
                  <a:srgbClr val="FF99FF"/>
                </a:solidFill>
                <a:latin typeface="Abadi" panose="020B0604020104020204" pitchFamily="34" charset="0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b="1" dirty="0">
                <a:solidFill>
                  <a:srgbClr val="FF99FF"/>
                </a:solidFill>
                <a:latin typeface="Abadi" panose="020B0604020104020204" pitchFamily="34" charset="0"/>
                <a:ea typeface="+mj-ea"/>
                <a:cs typeface="+mj-cs"/>
              </a:rPr>
              <a:t>Pronouns</a:t>
            </a:r>
            <a:r>
              <a:rPr kumimoji="1" lang="en-US" altLang="ja-JP" sz="7200" b="1" dirty="0">
                <a:latin typeface="Abadi" panose="020B0604020104020204" pitchFamily="34" charset="0"/>
                <a:ea typeface="+mj-ea"/>
                <a:cs typeface="+mj-cs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0276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428F507A-2952-4A6C-A1D1-E4E4EBA8D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632709"/>
              </p:ext>
            </p:extLst>
          </p:nvPr>
        </p:nvGraphicFramePr>
        <p:xfrm>
          <a:off x="406400" y="796712"/>
          <a:ext cx="9052560" cy="52645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2010862227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46172233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1884264576"/>
                    </a:ext>
                  </a:extLst>
                </a:gridCol>
              </a:tblGrid>
              <a:tr h="1316144"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Singular</a:t>
                      </a:r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Plural</a:t>
                      </a:r>
                      <a:endParaRPr kumimoji="1" lang="ja-JP" altLang="en-US" sz="4000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163476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First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I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we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1475883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Second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you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you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2492952"/>
                  </a:ext>
                </a:extLst>
              </a:tr>
              <a:tr h="131614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Third</a:t>
                      </a:r>
                      <a:r>
                        <a:rPr kumimoji="1" lang="ja-JP" altLang="en-US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kumimoji="1" lang="en-US" altLang="ja-JP" sz="28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Person</a:t>
                      </a:r>
                      <a:endParaRPr kumimoji="1" lang="ja-JP" altLang="en-US" sz="28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he/she/it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rgbClr val="FF99FF"/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they</a:t>
                      </a:r>
                      <a:endParaRPr kumimoji="1" lang="ja-JP" altLang="en-US" sz="4000" dirty="0">
                        <a:solidFill>
                          <a:srgbClr val="FF99FF"/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3158181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8CF2B17-A0C4-4E99-8288-685C704FA3E3}"/>
              </a:ext>
            </a:extLst>
          </p:cNvPr>
          <p:cNvSpPr txBox="1"/>
          <p:nvPr/>
        </p:nvSpPr>
        <p:spPr>
          <a:xfrm>
            <a:off x="9631680" y="646301"/>
            <a:ext cx="22555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ja-JP" altLang="en-US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  <a:p>
            <a:r>
              <a:rPr kumimoji="1" lang="ja-JP" altLang="en-US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 </a:t>
            </a:r>
            <a:endParaRPr kumimoji="1"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en-US" altLang="ja-JP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US" altLang="ja-JP" sz="3200" b="1" dirty="0">
                <a:solidFill>
                  <a:srgbClr val="FF99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3200" b="1" dirty="0">
              <a:solidFill>
                <a:srgbClr val="FF99FF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336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olly Phonics 2: text, images, music, video | Glogster EDU ...">
            <a:extLst>
              <a:ext uri="{FF2B5EF4-FFF2-40B4-BE49-F238E27FC236}">
                <a16:creationId xmlns:a16="http://schemas.microsoft.com/office/drawing/2014/main" id="{B4FE1F9D-6156-42E4-9142-F853BE1DF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7" b="5019"/>
          <a:stretch/>
        </p:blipFill>
        <p:spPr bwMode="auto">
          <a:xfrm>
            <a:off x="20" y="-71121"/>
            <a:ext cx="12191980" cy="439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03CC970-4826-4CED-8063-0FB67663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286518" y="4564049"/>
            <a:ext cx="3905483" cy="2293951"/>
          </a:xfrm>
          <a:custGeom>
            <a:avLst/>
            <a:gdLst>
              <a:gd name="connsiteX0" fmla="*/ 0 w 3905483"/>
              <a:gd name="connsiteY0" fmla="*/ 2293951 h 2293951"/>
              <a:gd name="connsiteX1" fmla="*/ 3905483 w 3905483"/>
              <a:gd name="connsiteY1" fmla="*/ 2293951 h 2293951"/>
              <a:gd name="connsiteX2" fmla="*/ 3905483 w 3905483"/>
              <a:gd name="connsiteY2" fmla="*/ 0 h 2293951"/>
              <a:gd name="connsiteX3" fmla="*/ 2479521 w 3905483"/>
              <a:gd name="connsiteY3" fmla="*/ 0 h 2293951"/>
              <a:gd name="connsiteX4" fmla="*/ 1739055 w 3905483"/>
              <a:gd name="connsiteY4" fmla="*/ 0 h 2293951"/>
              <a:gd name="connsiteX5" fmla="*/ 1737976 w 3905483"/>
              <a:gd name="connsiteY5" fmla="*/ 2332 h 2293951"/>
              <a:gd name="connsiteX6" fmla="*/ 1061319 w 3905483"/>
              <a:gd name="connsiteY6" fmla="*/ 2332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5483" h="2293951">
                <a:moveTo>
                  <a:pt x="0" y="2293951"/>
                </a:moveTo>
                <a:lnTo>
                  <a:pt x="3905483" y="2293951"/>
                </a:lnTo>
                <a:lnTo>
                  <a:pt x="3905483" y="0"/>
                </a:lnTo>
                <a:lnTo>
                  <a:pt x="2479521" y="0"/>
                </a:lnTo>
                <a:lnTo>
                  <a:pt x="1739055" y="0"/>
                </a:lnTo>
                <a:lnTo>
                  <a:pt x="1737976" y="2332"/>
                </a:lnTo>
                <a:lnTo>
                  <a:pt x="1061319" y="233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14490D63-3365-45CC-AC50-705C1B768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4564049"/>
            <a:ext cx="9110805" cy="2293951"/>
          </a:xfrm>
          <a:custGeom>
            <a:avLst/>
            <a:gdLst>
              <a:gd name="connsiteX0" fmla="*/ 0 w 9110805"/>
              <a:gd name="connsiteY0" fmla="*/ 2293951 h 2293951"/>
              <a:gd name="connsiteX1" fmla="*/ 107316 w 9110805"/>
              <a:gd name="connsiteY1" fmla="*/ 2293951 h 2293951"/>
              <a:gd name="connsiteX2" fmla="*/ 7277190 w 9110805"/>
              <a:gd name="connsiteY2" fmla="*/ 2293951 h 2293951"/>
              <a:gd name="connsiteX3" fmla="*/ 8048407 w 9110805"/>
              <a:gd name="connsiteY3" fmla="*/ 2293951 h 2293951"/>
              <a:gd name="connsiteX4" fmla="*/ 9110805 w 9110805"/>
              <a:gd name="connsiteY4" fmla="*/ 0 h 2293951"/>
              <a:gd name="connsiteX5" fmla="*/ 8339588 w 9110805"/>
              <a:gd name="connsiteY5" fmla="*/ 0 h 2293951"/>
              <a:gd name="connsiteX6" fmla="*/ 107316 w 9110805"/>
              <a:gd name="connsiteY6" fmla="*/ 0 h 2293951"/>
              <a:gd name="connsiteX7" fmla="*/ 0 w 9110805"/>
              <a:gd name="connsiteY7" fmla="*/ 0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10805" h="2293951">
                <a:moveTo>
                  <a:pt x="0" y="2293951"/>
                </a:moveTo>
                <a:lnTo>
                  <a:pt x="107316" y="2293951"/>
                </a:lnTo>
                <a:lnTo>
                  <a:pt x="7277190" y="2293951"/>
                </a:lnTo>
                <a:lnTo>
                  <a:pt x="8048407" y="2293951"/>
                </a:lnTo>
                <a:lnTo>
                  <a:pt x="9110805" y="0"/>
                </a:lnTo>
                <a:lnTo>
                  <a:pt x="8339588" y="0"/>
                </a:lnTo>
                <a:lnTo>
                  <a:pt x="107316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235C12-432D-4E45-BAC3-A652A4C9F3C3}"/>
              </a:ext>
            </a:extLst>
          </p:cNvPr>
          <p:cNvSpPr txBox="1"/>
          <p:nvPr/>
        </p:nvSpPr>
        <p:spPr>
          <a:xfrm>
            <a:off x="76200" y="4564049"/>
            <a:ext cx="8448675" cy="17806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Activity Page :   Changing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		   </a:t>
            </a:r>
            <a:r>
              <a:rPr kumimoji="1" lang="en-US" altLang="ja-JP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Grammatical Person</a:t>
            </a:r>
          </a:p>
        </p:txBody>
      </p:sp>
    </p:spTree>
    <p:extLst>
      <p:ext uri="{BB962C8B-B14F-4D97-AF65-F5344CB8AC3E}">
        <p14:creationId xmlns:p14="http://schemas.microsoft.com/office/powerpoint/2010/main" val="1040738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762000" y="42672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He listens carefully to the music.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E852DF6-9405-4E5D-B3F9-F899B2775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957" y="1659276"/>
            <a:ext cx="3710648" cy="451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83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762000" y="42672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listens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carefully to the music.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E852DF6-9405-4E5D-B3F9-F899B2775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797" y="1305333"/>
            <a:ext cx="3710648" cy="451549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E1550C7-981F-4BA5-9F21-FF6AB9F638AF}"/>
              </a:ext>
            </a:extLst>
          </p:cNvPr>
          <p:cNvSpPr txBox="1"/>
          <p:nvPr/>
        </p:nvSpPr>
        <p:spPr>
          <a:xfrm>
            <a:off x="3670521" y="5991553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lang="en-US" altLang="ja-JP" sz="4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 singular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030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822960" y="284480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listen carefully to the music.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E1550C7-981F-4BA5-9F21-FF6AB9F638AF}"/>
              </a:ext>
            </a:extLst>
          </p:cNvPr>
          <p:cNvSpPr txBox="1"/>
          <p:nvPr/>
        </p:nvSpPr>
        <p:spPr>
          <a:xfrm>
            <a:off x="3302000" y="1332617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  <a:r>
              <a:rPr lang="en-US" altLang="ja-JP" sz="4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 singular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420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21640" y="2194560"/>
            <a:ext cx="1134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lev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v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ow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 nov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497840" y="5548705"/>
            <a:ext cx="1134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cam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mod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 marv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8585823-9689-42A6-92F1-CED33FF45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40" y="235257"/>
            <a:ext cx="2176461" cy="210939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871C17A-E083-4F55-AE4F-18978017F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882" y="512245"/>
            <a:ext cx="3450635" cy="163387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CAAC5AE-2A5D-4284-B76A-3A2D3B3E6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162" y="338898"/>
            <a:ext cx="1682642" cy="200575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0382DCA-A36A-4CCF-B2C2-92663A57B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902" y="3398038"/>
            <a:ext cx="2103302" cy="218865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77C92A3-846F-4512-AE9A-0587DAB41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4493" y="3836988"/>
            <a:ext cx="2615411" cy="174970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DE63643-DA86-4EB8-8826-8731DC56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8841" y="3775408"/>
            <a:ext cx="1458963" cy="169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87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762000" y="42672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I descended the stairs gracefully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BDF8EDA-A740-46E2-8F47-575295762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471" y="1386048"/>
            <a:ext cx="5013895" cy="5045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2467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762000" y="42672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rgbClr val="FF66FF"/>
                </a:solidFill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solidFill>
                  <a:srgbClr val="FF0000"/>
                </a:solidFill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descended</a:t>
            </a:r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the stairs gracefully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BDF8EDA-A740-46E2-8F47-575295762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521" y="1321465"/>
            <a:ext cx="4188889" cy="4215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56E377-24AD-4E1F-91BF-0664585DF6CC}"/>
              </a:ext>
            </a:extLst>
          </p:cNvPr>
          <p:cNvSpPr txBox="1"/>
          <p:nvPr/>
        </p:nvSpPr>
        <p:spPr>
          <a:xfrm>
            <a:off x="2970965" y="5930593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  <a:r>
              <a:rPr lang="en-US" altLang="ja-JP" sz="4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 singular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956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751840" y="342900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We descended the stairs gracefully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56E377-24AD-4E1F-91BF-0664585DF6CC}"/>
              </a:ext>
            </a:extLst>
          </p:cNvPr>
          <p:cNvSpPr txBox="1"/>
          <p:nvPr/>
        </p:nvSpPr>
        <p:spPr>
          <a:xfrm>
            <a:off x="3230880" y="1795473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  <a:r>
              <a:rPr lang="en-US" altLang="ja-JP" sz="4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 plural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685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762000" y="42672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It is historically important.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BF4DAB0-E324-4220-96B9-26F24743C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539" y="1977711"/>
            <a:ext cx="6910024" cy="5054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4364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762000" y="42672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rgbClr val="FF66FF"/>
                </a:solidFill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It</a:t>
            </a:r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solidFill>
                  <a:srgbClr val="FF0000"/>
                </a:solidFill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is</a:t>
            </a:r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historically important.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BF4DAB0-E324-4220-96B9-26F24743C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560" y="1510527"/>
            <a:ext cx="5832452" cy="426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38F8D7D-B92D-417F-ACAF-B9048D38EABE}"/>
              </a:ext>
            </a:extLst>
          </p:cNvPr>
          <p:cNvSpPr txBox="1"/>
          <p:nvPr/>
        </p:nvSpPr>
        <p:spPr>
          <a:xfrm>
            <a:off x="3302000" y="5920433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lang="en-US" altLang="ja-JP" sz="4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 singular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551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914400" y="316992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They are historically important.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38F8D7D-B92D-417F-ACAF-B9048D38EABE}"/>
              </a:ext>
            </a:extLst>
          </p:cNvPr>
          <p:cNvSpPr txBox="1"/>
          <p:nvPr/>
        </p:nvSpPr>
        <p:spPr>
          <a:xfrm>
            <a:off x="3393440" y="1734513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lang="en-US" altLang="ja-JP" sz="4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 plural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928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762000" y="42672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She will be visiting the hospital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3EEADAB-ED90-4319-93EE-A3AAFA823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874" y="1582381"/>
            <a:ext cx="6848475" cy="38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2788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762000" y="42672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solidFill>
                  <a:srgbClr val="FF66FF"/>
                </a:solidFill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She</a:t>
            </a:r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solidFill>
                  <a:srgbClr val="FF0000"/>
                </a:solidFill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will be visiting </a:t>
            </a:r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 hospital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3EEADAB-ED90-4319-93EE-A3AAFA823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874" y="1582381"/>
            <a:ext cx="6848475" cy="38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58BC86D-80DD-4EDB-B2AB-3BF67567311C}"/>
              </a:ext>
            </a:extLst>
          </p:cNvPr>
          <p:cNvSpPr txBox="1"/>
          <p:nvPr/>
        </p:nvSpPr>
        <p:spPr>
          <a:xfrm>
            <a:off x="3302000" y="5920433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lang="en-US" altLang="ja-JP" sz="4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 singular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3930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914400" y="3429000"/>
            <a:ext cx="10546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They will be visiting the hospital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58BC86D-80DD-4EDB-B2AB-3BF67567311C}"/>
              </a:ext>
            </a:extLst>
          </p:cNvPr>
          <p:cNvSpPr txBox="1"/>
          <p:nvPr/>
        </p:nvSpPr>
        <p:spPr>
          <a:xfrm>
            <a:off x="3302000" y="1825953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lang="en-US" altLang="ja-JP" sz="4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 plural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284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You are wearing a new hat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9C2963A-FFA7-4D2F-96FD-1F171B60E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440" y="1389368"/>
            <a:ext cx="3610610" cy="433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21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21640" y="2194560"/>
            <a:ext cx="1134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tunn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barr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  trav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304800" y="5548705"/>
            <a:ext cx="1154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t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ow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	can</a:t>
            </a:r>
            <a:r>
              <a:rPr lang="en-US" altLang="ja-JP" sz="54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 muss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39D5039-C97F-451E-9F6E-C286A291B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47" y="505822"/>
            <a:ext cx="2700762" cy="16887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27FE63D-91E3-4183-9C03-20319BE34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739" y="104391"/>
            <a:ext cx="2139881" cy="213988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4332A8C-CEB2-4B17-9A0C-6A3C244D5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8212" y="500665"/>
            <a:ext cx="2621507" cy="174360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6BB95BD-9AC4-496D-A6AA-E02966457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44" y="3803137"/>
            <a:ext cx="2591025" cy="176189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99C0BBD-C814-4370-8060-0B2613B3F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536" y="3446197"/>
            <a:ext cx="902286" cy="21520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B753503-9CD2-456E-BEFE-BDE6607A6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7186" y="3507380"/>
            <a:ext cx="2139881" cy="2139881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E9A6170-2CC6-4493-ADAE-0CE13F3CFC01}"/>
              </a:ext>
            </a:extLst>
          </p:cNvPr>
          <p:cNvSpPr txBox="1"/>
          <p:nvPr/>
        </p:nvSpPr>
        <p:spPr>
          <a:xfrm>
            <a:off x="6177603" y="6271980"/>
            <a:ext cx="894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Soft c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00434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rgbClr val="FF66FF"/>
                </a:solidFill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solidFill>
                  <a:srgbClr val="FF0000"/>
                </a:solidFill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are wearing </a:t>
            </a:r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a new hat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9C2963A-FFA7-4D2F-96FD-1F171B60E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295" y="1134606"/>
            <a:ext cx="3610610" cy="433273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622C3E8-C0E6-4D5E-9D28-A7EBB781A3FE}"/>
              </a:ext>
            </a:extLst>
          </p:cNvPr>
          <p:cNvSpPr txBox="1"/>
          <p:nvPr/>
        </p:nvSpPr>
        <p:spPr>
          <a:xfrm>
            <a:off x="3302000" y="5920433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  <a:r>
              <a:rPr lang="en-US" altLang="ja-JP" sz="4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nd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 singular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855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477520" y="323088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She/He/It is wearing a new hat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622C3E8-C0E6-4D5E-9D28-A7EBB781A3FE}"/>
              </a:ext>
            </a:extLst>
          </p:cNvPr>
          <p:cNvSpPr txBox="1"/>
          <p:nvPr/>
        </p:nvSpPr>
        <p:spPr>
          <a:xfrm>
            <a:off x="3159760" y="1551633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lang="en-US" altLang="ja-JP" sz="4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 singular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0501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We are going to the beach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D4DD0FC-CA4E-4FDD-B472-8B7E86DCB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780" y="1478051"/>
            <a:ext cx="7166439" cy="4777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57607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rgbClr val="FF66FF"/>
                </a:solidFill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We</a:t>
            </a:r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solidFill>
                  <a:srgbClr val="FF0000"/>
                </a:solidFill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are going </a:t>
            </a:r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 the beach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D4DD0FC-CA4E-4FDD-B472-8B7E86DCB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380" y="1142807"/>
            <a:ext cx="7166439" cy="4777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14F3745-5950-45A6-A819-1753A103F6C4}"/>
              </a:ext>
            </a:extLst>
          </p:cNvPr>
          <p:cNvSpPr txBox="1"/>
          <p:nvPr/>
        </p:nvSpPr>
        <p:spPr>
          <a:xfrm>
            <a:off x="3302000" y="5920433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  <a:r>
              <a:rPr lang="en-US" altLang="ja-JP" sz="4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 plural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4633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406400" y="293624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They are going to the beach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14F3745-5950-45A6-A819-1753A103F6C4}"/>
              </a:ext>
            </a:extLst>
          </p:cNvPr>
          <p:cNvSpPr txBox="1"/>
          <p:nvPr/>
        </p:nvSpPr>
        <p:spPr>
          <a:xfrm>
            <a:off x="3545840" y="1531313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lang="en-US" altLang="ja-JP" sz="4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 plural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5192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They were sitting under the gnarled tree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74B84A0-A102-4DB9-9244-F84CFDD56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151" y="1551398"/>
            <a:ext cx="4588572" cy="474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ACA9F2A-DBA3-4220-AECD-29ABFE7B1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296" y="3605374"/>
            <a:ext cx="4034426" cy="2687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49585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solidFill>
                  <a:srgbClr val="FF66FF"/>
                </a:solidFill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They</a:t>
            </a:r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solidFill>
                  <a:srgbClr val="FF0000"/>
                </a:solidFill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were sitting </a:t>
            </a:r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under the gnarled tree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74B84A0-A102-4DB9-9244-F84CFDD56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991" y="1212633"/>
            <a:ext cx="4588572" cy="474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ACA9F2A-DBA3-4220-AECD-29ABFE7B1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176" y="2946979"/>
            <a:ext cx="4034426" cy="2687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4DE541-6996-4912-BBD6-83E3C1CDC9EF}"/>
              </a:ext>
            </a:extLst>
          </p:cNvPr>
          <p:cNvSpPr txBox="1"/>
          <p:nvPr/>
        </p:nvSpPr>
        <p:spPr>
          <a:xfrm>
            <a:off x="3302000" y="5920433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lang="en-US" altLang="ja-JP" sz="4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 plural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4416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91440" y="3429000"/>
            <a:ext cx="11694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He/She/It is sitting under the gnarled tree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4DE541-6996-4912-BBD6-83E3C1CDC9EF}"/>
              </a:ext>
            </a:extLst>
          </p:cNvPr>
          <p:cNvSpPr txBox="1"/>
          <p:nvPr/>
        </p:nvSpPr>
        <p:spPr>
          <a:xfrm>
            <a:off x="3393440" y="1632913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r>
              <a:rPr lang="en-US" altLang="ja-JP" sz="4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rd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 singular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0718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You will do the work yourselves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869B741-8164-4683-BB52-D037E2EBE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664" y="1694465"/>
            <a:ext cx="4880386" cy="390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69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254000" y="42672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solidFill>
                  <a:srgbClr val="FF66FF"/>
                </a:solidFill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You</a:t>
            </a:r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000" b="1" dirty="0">
                <a:solidFill>
                  <a:srgbClr val="FF0000"/>
                </a:solidFill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will do </a:t>
            </a:r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the work yourselves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869B741-8164-4683-BB52-D037E2EBE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664" y="1694465"/>
            <a:ext cx="4880386" cy="390819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53B2D13-D528-44CF-B0FD-C079EC3AD5C5}"/>
              </a:ext>
            </a:extLst>
          </p:cNvPr>
          <p:cNvSpPr txBox="1"/>
          <p:nvPr/>
        </p:nvSpPr>
        <p:spPr>
          <a:xfrm>
            <a:off x="3302000" y="5920433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  <a:r>
              <a:rPr lang="en-US" altLang="ja-JP" sz="4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nd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 plural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961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132080" y="2194560"/>
            <a:ext cx="11638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mors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	snork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   sequ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284480" y="5548705"/>
            <a:ext cx="11562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yod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    cocker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	  scoundr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D08BC4E-E0A1-4979-A088-9D3FAEA27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87" y="385965"/>
            <a:ext cx="2591025" cy="176189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862A0EA-EC7F-4862-8187-9E26F6A10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641" y="245550"/>
            <a:ext cx="2005758" cy="200575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52F89CE-346D-481F-B056-7100133E7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059" y="309564"/>
            <a:ext cx="1530229" cy="196308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A5476BD-2A67-45D5-9DE6-7A7F58C05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88" y="3701457"/>
            <a:ext cx="2469094" cy="184724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C311376-BE11-4B8E-AFF9-15E2E54867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8518" y="3591422"/>
            <a:ext cx="2139881" cy="21398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EF6E321-CF4F-4F75-BE87-F26E670572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8715" y="3660924"/>
            <a:ext cx="2053959" cy="206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043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FCF887-44D6-4395-B1C7-01AFECF97C5F}"/>
              </a:ext>
            </a:extLst>
          </p:cNvPr>
          <p:cNvSpPr txBox="1"/>
          <p:nvPr/>
        </p:nvSpPr>
        <p:spPr>
          <a:xfrm>
            <a:off x="406400" y="3075057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>
                <a:uFill>
                  <a:solidFill>
                    <a:srgbClr val="FF66FF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You will do the work yourself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53B2D13-D528-44CF-B0FD-C079EC3AD5C5}"/>
              </a:ext>
            </a:extLst>
          </p:cNvPr>
          <p:cNvSpPr txBox="1"/>
          <p:nvPr/>
        </p:nvSpPr>
        <p:spPr>
          <a:xfrm>
            <a:off x="3451090" y="1378913"/>
            <a:ext cx="55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  <a:r>
              <a:rPr lang="en-US" altLang="ja-JP" sz="4000" baseline="30000" dirty="0">
                <a:latin typeface="Cavolini" panose="03000502040302020204" pitchFamily="66" charset="0"/>
                <a:cs typeface="Cavolini" panose="03000502040302020204" pitchFamily="66" charset="0"/>
              </a:rPr>
              <a:t>nd</a:t>
            </a:r>
            <a:r>
              <a:rPr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 person singular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9736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4" r="-1" b="640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Thank you.</a:t>
            </a:r>
            <a:r>
              <a:rPr kumimoji="1" lang="en-US" altLang="ja-JP" sz="4800" b="1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See you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next time!</a:t>
            </a:r>
            <a:endParaRPr kumimoji="1" lang="en-US" altLang="ja-JP" sz="4800" b="1">
              <a:latin typeface="+mj-lt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3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level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37637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level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vowel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2454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level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vowel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novel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9326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level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vowel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novel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camel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489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659</Words>
  <Application>Microsoft Office PowerPoint</Application>
  <PresentationFormat>ワイド画面</PresentationFormat>
  <Paragraphs>251</Paragraphs>
  <Slides>51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51</vt:i4>
      </vt:variant>
    </vt:vector>
  </HeadingPairs>
  <TitlesOfParts>
    <vt:vector size="58" baseType="lpstr">
      <vt:lpstr>游ゴシック</vt:lpstr>
      <vt:lpstr>游ゴシック Light</vt:lpstr>
      <vt:lpstr>Abadi</vt:lpstr>
      <vt:lpstr>Arial</vt:lpstr>
      <vt:lpstr>Calibri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KAZUKO YANO</cp:lastModifiedBy>
  <cp:revision>142</cp:revision>
  <cp:lastPrinted>2021-01-05T23:00:33Z</cp:lastPrinted>
  <dcterms:created xsi:type="dcterms:W3CDTF">2020-10-31T02:23:16Z</dcterms:created>
  <dcterms:modified xsi:type="dcterms:W3CDTF">2023-06-22T09:08:07Z</dcterms:modified>
</cp:coreProperties>
</file>